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6"/>
  </p:notesMasterIdLst>
  <p:handoutMasterIdLst>
    <p:handoutMasterId r:id="rId7"/>
  </p:handoutMasterIdLst>
  <p:sldIdLst>
    <p:sldId id="308" r:id="rId2"/>
    <p:sldId id="361" r:id="rId3"/>
    <p:sldId id="305" r:id="rId4"/>
    <p:sldId id="307" r:id="rId5"/>
  </p:sldIdLst>
  <p:sldSz cx="12192000" cy="6858000"/>
  <p:notesSz cx="6858000" cy="9220200"/>
  <p:custDataLst>
    <p:tags r:id="rId8"/>
  </p:custDataLst>
  <p:defaultTextStyle>
    <a:defPPr>
      <a:defRPr lang="en-US"/>
    </a:defPPr>
    <a:lvl1pPr algn="l" rtl="0" fontAlgn="base">
      <a:spcBef>
        <a:spcPct val="0"/>
      </a:spcBef>
      <a:spcAft>
        <a:spcPct val="0"/>
      </a:spcAft>
      <a:defRPr sz="2400" kern="1200">
        <a:solidFill>
          <a:schemeClr val="tx1"/>
        </a:solidFill>
        <a:latin typeface="Arial" charset="0"/>
        <a:ea typeface="+mn-ea"/>
        <a:cs typeface="Arial" charset="0"/>
      </a:defRPr>
    </a:lvl1pPr>
    <a:lvl2pPr marL="457200" algn="l" rtl="0" fontAlgn="base">
      <a:spcBef>
        <a:spcPct val="0"/>
      </a:spcBef>
      <a:spcAft>
        <a:spcPct val="0"/>
      </a:spcAft>
      <a:defRPr sz="2400" kern="1200">
        <a:solidFill>
          <a:schemeClr val="tx1"/>
        </a:solidFill>
        <a:latin typeface="Arial" charset="0"/>
        <a:ea typeface="+mn-ea"/>
        <a:cs typeface="Arial" charset="0"/>
      </a:defRPr>
    </a:lvl2pPr>
    <a:lvl3pPr marL="914400" algn="l" rtl="0" fontAlgn="base">
      <a:spcBef>
        <a:spcPct val="0"/>
      </a:spcBef>
      <a:spcAft>
        <a:spcPct val="0"/>
      </a:spcAft>
      <a:defRPr sz="2400" kern="1200">
        <a:solidFill>
          <a:schemeClr val="tx1"/>
        </a:solidFill>
        <a:latin typeface="Arial" charset="0"/>
        <a:ea typeface="+mn-ea"/>
        <a:cs typeface="Arial" charset="0"/>
      </a:defRPr>
    </a:lvl3pPr>
    <a:lvl4pPr marL="1371600" algn="l" rtl="0" fontAlgn="base">
      <a:spcBef>
        <a:spcPct val="0"/>
      </a:spcBef>
      <a:spcAft>
        <a:spcPct val="0"/>
      </a:spcAft>
      <a:defRPr sz="2400" kern="1200">
        <a:solidFill>
          <a:schemeClr val="tx1"/>
        </a:solidFill>
        <a:latin typeface="Arial" charset="0"/>
        <a:ea typeface="+mn-ea"/>
        <a:cs typeface="Arial" charset="0"/>
      </a:defRPr>
    </a:lvl4pPr>
    <a:lvl5pPr marL="1828800" algn="l" rtl="0" fontAlgn="base">
      <a:spcBef>
        <a:spcPct val="0"/>
      </a:spcBef>
      <a:spcAft>
        <a:spcPct val="0"/>
      </a:spcAft>
      <a:defRPr sz="2400" kern="1200">
        <a:solidFill>
          <a:schemeClr val="tx1"/>
        </a:solidFill>
        <a:latin typeface="Arial" charset="0"/>
        <a:ea typeface="+mn-ea"/>
        <a:cs typeface="Arial" charset="0"/>
      </a:defRPr>
    </a:lvl5pPr>
    <a:lvl6pPr marL="2286000" algn="l" defTabSz="914400" rtl="0" eaLnBrk="1" latinLnBrk="0" hangingPunct="1">
      <a:defRPr sz="2400" kern="1200">
        <a:solidFill>
          <a:schemeClr val="tx1"/>
        </a:solidFill>
        <a:latin typeface="Arial" charset="0"/>
        <a:ea typeface="+mn-ea"/>
        <a:cs typeface="Arial" charset="0"/>
      </a:defRPr>
    </a:lvl6pPr>
    <a:lvl7pPr marL="2743200" algn="l" defTabSz="914400" rtl="0" eaLnBrk="1" latinLnBrk="0" hangingPunct="1">
      <a:defRPr sz="2400" kern="1200">
        <a:solidFill>
          <a:schemeClr val="tx1"/>
        </a:solidFill>
        <a:latin typeface="Arial" charset="0"/>
        <a:ea typeface="+mn-ea"/>
        <a:cs typeface="Arial" charset="0"/>
      </a:defRPr>
    </a:lvl7pPr>
    <a:lvl8pPr marL="3200400" algn="l" defTabSz="914400" rtl="0" eaLnBrk="1" latinLnBrk="0" hangingPunct="1">
      <a:defRPr sz="2400" kern="1200">
        <a:solidFill>
          <a:schemeClr val="tx1"/>
        </a:solidFill>
        <a:latin typeface="Arial" charset="0"/>
        <a:ea typeface="+mn-ea"/>
        <a:cs typeface="Arial" charset="0"/>
      </a:defRPr>
    </a:lvl8pPr>
    <a:lvl9pPr marL="3657600" algn="l" defTabSz="914400" rtl="0" eaLnBrk="1" latinLnBrk="0" hangingPunct="1">
      <a:defRPr sz="24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4110" userDrawn="1">
          <p15:clr>
            <a:srgbClr val="A4A3A4"/>
          </p15:clr>
        </p15:guide>
        <p15:guide id="2" orient="horz" pos="864" userDrawn="1">
          <p15:clr>
            <a:srgbClr val="A4A3A4"/>
          </p15:clr>
        </p15:guide>
        <p15:guide id="3" orient="horz" pos="2160" userDrawn="1">
          <p15:clr>
            <a:srgbClr val="A4A3A4"/>
          </p15:clr>
        </p15:guide>
        <p15:guide id="4" orient="horz" pos="2256" userDrawn="1">
          <p15:clr>
            <a:srgbClr val="A4A3A4"/>
          </p15:clr>
        </p15:guide>
        <p15:guide id="5" orient="horz" pos="827" userDrawn="1">
          <p15:clr>
            <a:srgbClr val="A4A3A4"/>
          </p15:clr>
        </p15:guide>
        <p15:guide id="6" pos="211" userDrawn="1">
          <p15:clr>
            <a:srgbClr val="A4A3A4"/>
          </p15:clr>
        </p15:guide>
        <p15:guide id="7" pos="7468" userDrawn="1">
          <p15:clr>
            <a:srgbClr val="A4A3A4"/>
          </p15:clr>
        </p15:guide>
        <p15:guide id="8" pos="2055" userDrawn="1">
          <p15:clr>
            <a:srgbClr val="A4A3A4"/>
          </p15:clr>
        </p15:guide>
        <p15:guide id="9" pos="1935" userDrawn="1">
          <p15:clr>
            <a:srgbClr val="A4A3A4"/>
          </p15:clr>
        </p15:guide>
        <p15:guide id="10" pos="3900" userDrawn="1">
          <p15:clr>
            <a:srgbClr val="A4A3A4"/>
          </p15:clr>
        </p15:guide>
        <p15:guide id="11" pos="3780" userDrawn="1">
          <p15:clr>
            <a:srgbClr val="A4A3A4"/>
          </p15:clr>
        </p15:guide>
        <p15:guide id="12" pos="5744" userDrawn="1">
          <p15:clr>
            <a:srgbClr val="A4A3A4"/>
          </p15:clr>
        </p15:guide>
        <p15:guide id="13" pos="5625" userDrawn="1">
          <p15:clr>
            <a:srgbClr val="A4A3A4"/>
          </p15:clr>
        </p15:guide>
      </p15:sldGuideLst>
    </p:ext>
    <p:ext uri="{2D200454-40CA-4A62-9FC3-DE9A4176ACB9}">
      <p15:notesGuideLst xmlns:p15="http://schemas.microsoft.com/office/powerpoint/2012/main">
        <p15:guide id="1" orient="horz" pos="168" userDrawn="1">
          <p15:clr>
            <a:srgbClr val="A4A3A4"/>
          </p15:clr>
        </p15:guide>
        <p15:guide id="2" orient="horz" pos="581" userDrawn="1">
          <p15:clr>
            <a:srgbClr val="A4A3A4"/>
          </p15:clr>
        </p15:guide>
        <p15:guide id="3" orient="horz" pos="409" userDrawn="1">
          <p15:clr>
            <a:srgbClr val="A4A3A4"/>
          </p15:clr>
        </p15:guide>
        <p15:guide id="4" orient="horz" pos="2264" userDrawn="1">
          <p15:clr>
            <a:srgbClr val="A4A3A4"/>
          </p15:clr>
        </p15:guide>
        <p15:guide id="5" pos="3980" userDrawn="1">
          <p15:clr>
            <a:srgbClr val="A4A3A4"/>
          </p15:clr>
        </p15:guide>
        <p15:guide id="6" pos="3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63CC"/>
    <a:srgbClr val="FCC40B"/>
    <a:srgbClr val="014F93"/>
    <a:srgbClr val="969696"/>
    <a:srgbClr val="CCFFFF"/>
    <a:srgbClr val="33999B"/>
    <a:srgbClr val="003466"/>
    <a:srgbClr val="CDFFFF"/>
    <a:srgbClr val="4588B5"/>
    <a:srgbClr val="005D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52" autoAdjust="0"/>
    <p:restoredTop sz="94660" autoAdjust="0"/>
  </p:normalViewPr>
  <p:slideViewPr>
    <p:cSldViewPr snapToObjects="1">
      <p:cViewPr varScale="1">
        <p:scale>
          <a:sx n="110" d="100"/>
          <a:sy n="110" d="100"/>
        </p:scale>
        <p:origin x="138" y="138"/>
      </p:cViewPr>
      <p:guideLst>
        <p:guide orient="horz" pos="4110"/>
        <p:guide orient="horz" pos="864"/>
        <p:guide orient="horz" pos="2160"/>
        <p:guide orient="horz" pos="2256"/>
        <p:guide orient="horz" pos="827"/>
        <p:guide pos="211"/>
        <p:guide pos="7468"/>
        <p:guide pos="2055"/>
        <p:guide pos="1935"/>
        <p:guide pos="3900"/>
        <p:guide pos="3780"/>
        <p:guide pos="5744"/>
        <p:guide pos="56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50" d="100"/>
          <a:sy n="50" d="100"/>
        </p:scale>
        <p:origin x="-2976" y="-108"/>
      </p:cViewPr>
      <p:guideLst>
        <p:guide orient="horz" pos="168"/>
        <p:guide orient="horz" pos="581"/>
        <p:guide orient="horz" pos="409"/>
        <p:guide orient="horz" pos="2264"/>
        <p:guide pos="3980"/>
        <p:guide pos="3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3"/>
          </p:nvPr>
        </p:nvSpPr>
        <p:spPr>
          <a:xfrm>
            <a:off x="3883852" y="8757200"/>
            <a:ext cx="2972547" cy="461526"/>
          </a:xfrm>
          <a:prstGeom prst="rect">
            <a:avLst/>
          </a:prstGeom>
        </p:spPr>
        <p:txBody>
          <a:bodyPr vert="horz" lIns="91440" tIns="45720" rIns="91440" bIns="45720" rtlCol="0" anchor="b"/>
          <a:lstStyle>
            <a:lvl1pPr algn="r">
              <a:defRPr sz="1200">
                <a:cs typeface="+mn-cs"/>
              </a:defRPr>
            </a:lvl1pPr>
          </a:lstStyle>
          <a:p>
            <a:pPr>
              <a:defRPr/>
            </a:pPr>
            <a:fld id="{E3A6B00D-5B37-4B84-B23F-E3F4C9306FA0}" type="slidenum">
              <a:rPr lang="de-DE"/>
              <a:pPr>
                <a:defRPr/>
              </a:pPr>
              <a:t>‹#›</a:t>
            </a:fld>
            <a:endParaRPr lang="de-DE"/>
          </a:p>
        </p:txBody>
      </p:sp>
    </p:spTree>
    <p:extLst>
      <p:ext uri="{BB962C8B-B14F-4D97-AF65-F5344CB8AC3E}">
        <p14:creationId xmlns:p14="http://schemas.microsoft.com/office/powerpoint/2010/main" val="76360435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4"/>
          <p:cNvSpPr>
            <a:spLocks noGrp="1" noRot="1" noChangeAspect="1" noChangeArrowheads="1" noTextEdit="1"/>
          </p:cNvSpPr>
          <p:nvPr>
            <p:ph type="sldImg" idx="2"/>
          </p:nvPr>
        </p:nvSpPr>
        <p:spPr bwMode="auto">
          <a:xfrm>
            <a:off x="-455613" y="893763"/>
            <a:ext cx="7777163" cy="4375150"/>
          </a:xfrm>
          <a:prstGeom prst="rect">
            <a:avLst/>
          </a:prstGeom>
          <a:noFill/>
          <a:ln w="9525">
            <a:solidFill>
              <a:srgbClr val="000000"/>
            </a:solidFill>
            <a:miter lim="800000"/>
            <a:headEnd/>
            <a:tailEnd/>
          </a:ln>
        </p:spPr>
      </p:sp>
      <p:sp>
        <p:nvSpPr>
          <p:cNvPr id="84997" name="Rectangle 5"/>
          <p:cNvSpPr>
            <a:spLocks noGrp="1" noChangeArrowheads="1"/>
          </p:cNvSpPr>
          <p:nvPr>
            <p:ph type="body" sz="quarter" idx="3"/>
          </p:nvPr>
        </p:nvSpPr>
        <p:spPr bwMode="auto">
          <a:xfrm>
            <a:off x="546142" y="5491128"/>
            <a:ext cx="5772123" cy="30478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394548527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rgbClr val="00214A"/>
        </a:solidFill>
        <a:latin typeface="Verdana" pitchFamily="34" charset="0"/>
        <a:ea typeface="+mn-ea"/>
        <a:cs typeface="+mn-cs"/>
      </a:defRPr>
    </a:lvl1pPr>
    <a:lvl2pPr marL="457200" algn="l" rtl="0" eaLnBrk="0" fontAlgn="base" hangingPunct="0">
      <a:spcBef>
        <a:spcPct val="30000"/>
      </a:spcBef>
      <a:spcAft>
        <a:spcPct val="0"/>
      </a:spcAft>
      <a:defRPr sz="1200" kern="1200">
        <a:solidFill>
          <a:srgbClr val="00214A"/>
        </a:solidFill>
        <a:latin typeface="Verdana" pitchFamily="34" charset="0"/>
        <a:ea typeface="+mn-ea"/>
        <a:cs typeface="+mn-cs"/>
      </a:defRPr>
    </a:lvl2pPr>
    <a:lvl3pPr marL="914400" algn="l" rtl="0" eaLnBrk="0" fontAlgn="base" hangingPunct="0">
      <a:spcBef>
        <a:spcPct val="30000"/>
      </a:spcBef>
      <a:spcAft>
        <a:spcPct val="0"/>
      </a:spcAft>
      <a:defRPr sz="1200" kern="1200">
        <a:solidFill>
          <a:srgbClr val="00214A"/>
        </a:solidFill>
        <a:latin typeface="Verdana" pitchFamily="34" charset="0"/>
        <a:ea typeface="+mn-ea"/>
        <a:cs typeface="+mn-cs"/>
      </a:defRPr>
    </a:lvl3pPr>
    <a:lvl4pPr marL="1371600" algn="l" rtl="0" eaLnBrk="0" fontAlgn="base" hangingPunct="0">
      <a:spcBef>
        <a:spcPct val="30000"/>
      </a:spcBef>
      <a:spcAft>
        <a:spcPct val="0"/>
      </a:spcAft>
      <a:defRPr sz="1200" kern="1200">
        <a:solidFill>
          <a:srgbClr val="00214A"/>
        </a:solidFill>
        <a:latin typeface="Verdana" pitchFamily="34" charset="0"/>
        <a:ea typeface="+mn-ea"/>
        <a:cs typeface="+mn-cs"/>
      </a:defRPr>
    </a:lvl4pPr>
    <a:lvl5pPr marL="1828800" algn="l" rtl="0" eaLnBrk="0" fontAlgn="base" hangingPunct="0">
      <a:spcBef>
        <a:spcPct val="30000"/>
      </a:spcBef>
      <a:spcAft>
        <a:spcPct val="0"/>
      </a:spcAft>
      <a:defRPr sz="1200" kern="1200">
        <a:solidFill>
          <a:srgbClr val="00214A"/>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4" name="Rectangle 3"/>
          <p:cNvSpPr/>
          <p:nvPr userDrawn="1"/>
        </p:nvSpPr>
        <p:spPr>
          <a:xfrm>
            <a:off x="0" y="2997200"/>
            <a:ext cx="12192000" cy="3860800"/>
          </a:xfrm>
          <a:prstGeom prst="rect">
            <a:avLst/>
          </a:prstGeom>
          <a:gradFill flip="none" rotWithShape="1">
            <a:gsLst>
              <a:gs pos="100000">
                <a:srgbClr val="2E63CC">
                  <a:alpha val="60000"/>
                </a:srgbClr>
              </a:gs>
              <a:gs pos="0">
                <a:srgbClr val="CCFFFF">
                  <a:shade val="30000"/>
                  <a:satMod val="115000"/>
                  <a:alpha val="0"/>
                </a:srgbClr>
              </a:gs>
              <a:gs pos="100000">
                <a:srgbClr val="CCFFFF">
                  <a:shade val="100000"/>
                  <a:satMod val="115000"/>
                </a:srgbClr>
              </a:gs>
            </a:gsLst>
            <a:lin ang="5400000" scaled="0"/>
            <a:tileRect/>
          </a:gradFill>
          <a:ln w="12700">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a:buClr>
                <a:srgbClr val="E30034"/>
              </a:buClr>
              <a:defRPr/>
            </a:pPr>
            <a:endParaRPr lang="de-DE" sz="1600" dirty="0" err="1">
              <a:latin typeface="Verdana" pitchFamily="34" charset="0"/>
            </a:endParaRPr>
          </a:p>
        </p:txBody>
      </p:sp>
      <p:sp>
        <p:nvSpPr>
          <p:cNvPr id="5" name="Rectangle 8"/>
          <p:cNvSpPr>
            <a:spLocks noChangeArrowheads="1"/>
          </p:cNvSpPr>
          <p:nvPr userDrawn="1"/>
        </p:nvSpPr>
        <p:spPr bwMode="black">
          <a:xfrm>
            <a:off x="0" y="44624"/>
            <a:ext cx="12192000" cy="523220"/>
          </a:xfrm>
          <a:prstGeom prst="rect">
            <a:avLst/>
          </a:prstGeom>
          <a:noFill/>
          <a:ln w="9525">
            <a:noFill/>
            <a:miter lim="800000"/>
            <a:headEnd/>
            <a:tailEnd/>
          </a:ln>
        </p:spPr>
        <p:txBody>
          <a:bodyPr anchor="ctr" anchorCtr="0">
            <a:spAutoFit/>
          </a:bodyPr>
          <a:lstStyle/>
          <a:p>
            <a:pPr algn="ctr"/>
            <a:r>
              <a:rPr lang="en-US" sz="2800" dirty="0">
                <a:solidFill>
                  <a:schemeClr val="bg1"/>
                </a:solidFill>
                <a:latin typeface="Verdana" pitchFamily="34" charset="0"/>
                <a:ea typeface="Verdana" pitchFamily="34" charset="0"/>
                <a:cs typeface="Verdana" pitchFamily="34" charset="0"/>
              </a:rPr>
              <a:t>2021 Manufacturing Conference</a:t>
            </a:r>
          </a:p>
        </p:txBody>
      </p:sp>
      <p:sp>
        <p:nvSpPr>
          <p:cNvPr id="6" name="Content Placeholder 5"/>
          <p:cNvSpPr>
            <a:spLocks noGrp="1"/>
          </p:cNvSpPr>
          <p:nvPr>
            <p:ph sz="quarter" idx="10"/>
          </p:nvPr>
        </p:nvSpPr>
        <p:spPr>
          <a:xfrm>
            <a:off x="1103446" y="2133600"/>
            <a:ext cx="10081119" cy="1511424"/>
          </a:xfrm>
          <a:prstGeom prst="rect">
            <a:avLst/>
          </a:prstGeom>
        </p:spPr>
        <p:txBody>
          <a:bodyPr/>
          <a:lstStyle>
            <a:lvl1pPr algn="ctr">
              <a:buNone/>
              <a:defRPr sz="3600" kern="1200" baseline="0">
                <a:latin typeface="Verdana" pitchFamily="34" charset="0"/>
                <a:ea typeface="Verdana" pitchFamily="34" charset="0"/>
                <a:cs typeface="Verdana" pitchFamily="34" charset="0"/>
              </a:defRPr>
            </a:lvl1pPr>
          </a:lstStyle>
          <a:p>
            <a:pPr lvl="0"/>
            <a:r>
              <a:rPr lang="en-US" dirty="0"/>
              <a:t>Click to edit Master text styles</a:t>
            </a:r>
          </a:p>
        </p:txBody>
      </p:sp>
      <p:sp>
        <p:nvSpPr>
          <p:cNvPr id="8" name="Content Placeholder 7"/>
          <p:cNvSpPr>
            <a:spLocks noGrp="1"/>
          </p:cNvSpPr>
          <p:nvPr>
            <p:ph sz="quarter" idx="11"/>
          </p:nvPr>
        </p:nvSpPr>
        <p:spPr>
          <a:xfrm>
            <a:off x="1102784" y="4076700"/>
            <a:ext cx="10081683" cy="1728788"/>
          </a:xfrm>
          <a:prstGeom prst="rect">
            <a:avLst/>
          </a:prstGeom>
        </p:spPr>
        <p:txBody>
          <a:bodyPr/>
          <a:lstStyle>
            <a:lvl1pPr algn="ctr">
              <a:buNone/>
              <a:defRPr sz="2400" kern="1200" baseline="0">
                <a:latin typeface="Verdana" pitchFamily="34" charset="0"/>
                <a:ea typeface="Verdana" pitchFamily="34" charset="0"/>
                <a:cs typeface="Verdana" pitchFamily="34" charset="0"/>
              </a:defRPr>
            </a:lvl1pPr>
          </a:lstStyle>
          <a:p>
            <a:pPr lvl="0"/>
            <a:r>
              <a:rPr lang="en-US" dirty="0"/>
              <a:t>Click to edit Master text styles</a:t>
            </a:r>
          </a:p>
        </p:txBody>
      </p:sp>
      <p:sp>
        <p:nvSpPr>
          <p:cNvPr id="7" name="Foliennummernplatzhalter 12"/>
          <p:cNvSpPr>
            <a:spLocks noGrp="1"/>
          </p:cNvSpPr>
          <p:nvPr>
            <p:ph type="sldNum" sz="quarter" idx="12"/>
            <p:custDataLst>
              <p:tags r:id="rId1"/>
            </p:custDataLst>
          </p:nvPr>
        </p:nvSpPr>
        <p:spPr/>
        <p:txBody>
          <a:bodyPr/>
          <a:lstStyle>
            <a:lvl1pPr algn="r">
              <a:defRPr sz="800">
                <a:solidFill>
                  <a:srgbClr val="969696"/>
                </a:solidFill>
                <a:latin typeface="Verdana" pitchFamily="34" charset="0"/>
              </a:defRPr>
            </a:lvl1pPr>
          </a:lstStyle>
          <a:p>
            <a:pPr>
              <a:defRPr/>
            </a:pPr>
            <a:fld id="{3F628355-75AC-454E-A3CA-573CF54527E2}" type="slidenum">
              <a:rPr lang="de-DE" smtClean="0"/>
              <a:pPr>
                <a:defRPr/>
              </a:pPr>
              <a:t>‹#›</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376" y="1271016"/>
            <a:ext cx="11533632" cy="5184648"/>
          </a:xfrm>
          <a:prstGeom prst="rect">
            <a:avLst/>
          </a:prstGeom>
        </p:spPr>
        <p:txBody>
          <a:bodyPr>
            <a:normAutofit/>
          </a:bodyPr>
          <a:lstStyle>
            <a:lvl1pPr>
              <a:defRPr sz="2400" kern="1200" baseline="0"/>
            </a:lvl1pPr>
            <a:lvl2pPr marL="538163" indent="-269875">
              <a:buFont typeface="Verdana" panose="020B0604030504040204" pitchFamily="34" charset="0"/>
              <a:buChar char="─"/>
              <a:defRPr kern="1200" baseline="0"/>
            </a:lvl2pPr>
            <a:lvl3pPr marL="809625" indent="-268288">
              <a:buFont typeface="Verdana" panose="020B0604030504040204" pitchFamily="34" charset="0"/>
              <a:buChar char="─"/>
              <a:defRPr kern="1200" baseline="0"/>
            </a:lvl3pPr>
            <a:lvl4pPr marL="1079500" indent="-269875">
              <a:buFont typeface="Verdana" panose="020B0604030504040204" pitchFamily="34" charset="0"/>
              <a:buChar char="─"/>
              <a:defRPr kern="1200" baseline="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Rectangle 6"/>
          <p:cNvSpPr>
            <a:spLocks noGrp="1" noChangeArrowheads="1"/>
          </p:cNvSpPr>
          <p:nvPr>
            <p:ph type="sldNum" sz="quarter" idx="10"/>
          </p:nvPr>
        </p:nvSpPr>
        <p:spPr>
          <a:ln/>
        </p:spPr>
        <p:txBody>
          <a:bodyPr/>
          <a:lstStyle>
            <a:lvl1pPr>
              <a:defRPr>
                <a:solidFill>
                  <a:srgbClr val="969696"/>
                </a:solidFill>
              </a:defRPr>
            </a:lvl1pPr>
          </a:lstStyle>
          <a:p>
            <a:pPr>
              <a:defRPr/>
            </a:pPr>
            <a:fld id="{F302ADB4-0FFE-4AD8-843B-18B0D6B75D82}" type="slidenum">
              <a:rPr lang="en-US" smtClean="0"/>
              <a:pPr>
                <a:defRPr/>
              </a:pPr>
              <a:t>‹#›</a:t>
            </a:fld>
            <a:endParaRPr lang="en-US" dirty="0"/>
          </a:p>
        </p:txBody>
      </p:sp>
      <p:sp>
        <p:nvSpPr>
          <p:cNvPr id="5" name="Rectangle 3"/>
          <p:cNvSpPr>
            <a:spLocks noGrp="1" noChangeArrowheads="1"/>
          </p:cNvSpPr>
          <p:nvPr>
            <p:ph type="ftr" sz="quarter" idx="11"/>
          </p:nvPr>
        </p:nvSpPr>
        <p:spPr>
          <a:xfrm>
            <a:off x="3023659" y="6624639"/>
            <a:ext cx="6144684" cy="142875"/>
          </a:xfrm>
          <a:prstGeom prst="rect">
            <a:avLst/>
          </a:prstGeom>
          <a:ln/>
        </p:spPr>
        <p:txBody>
          <a:bodyPr anchor="ctr" anchorCtr="0"/>
          <a:lstStyle>
            <a:lvl1pPr>
              <a:defRPr sz="800">
                <a:solidFill>
                  <a:srgbClr val="969696"/>
                </a:solidFill>
                <a:latin typeface="Verdana" pitchFamily="34" charset="0"/>
                <a:ea typeface="Verdana" pitchFamily="34" charset="0"/>
                <a:cs typeface="Verdana" pitchFamily="34" charset="0"/>
              </a:defRPr>
            </a:lvl1pPr>
          </a:lstStyle>
          <a:p>
            <a:pPr>
              <a:defRPr/>
            </a:pPr>
            <a:r>
              <a:rPr lang="en-US" dirty="0"/>
              <a:t>2021 Manufacturing Conference</a:t>
            </a:r>
          </a:p>
        </p:txBody>
      </p:sp>
      <p:sp>
        <p:nvSpPr>
          <p:cNvPr id="6" name="Title 1"/>
          <p:cNvSpPr>
            <a:spLocks noGrp="1"/>
          </p:cNvSpPr>
          <p:nvPr>
            <p:ph type="title"/>
          </p:nvPr>
        </p:nvSpPr>
        <p:spPr>
          <a:xfrm>
            <a:off x="0" y="64800"/>
            <a:ext cx="12192000" cy="555888"/>
          </a:xfrm>
          <a:prstGeom prst="rect">
            <a:avLst/>
          </a:prstGeom>
        </p:spPr>
        <p:txBody>
          <a:bodyPr anchor="ctr" anchorCtr="0"/>
          <a:lstStyle>
            <a:lvl1pPr algn="ctr">
              <a:defRPr sz="2800" kern="1200" baseline="0">
                <a:latin typeface="Verdana" pitchFamily="34" charset="0"/>
                <a:ea typeface="Verdana" pitchFamily="34" charset="0"/>
                <a:cs typeface="Verdana" pitchFamily="34" charset="0"/>
              </a:defRPr>
            </a:lvl1pPr>
          </a:lstStyle>
          <a:p>
            <a:r>
              <a:rPr lang="en-US" dirty="0"/>
              <a:t>Click to edit Master title style</a:t>
            </a:r>
            <a:endParaRPr lang="de-DE" dirty="0"/>
          </a:p>
        </p:txBody>
      </p:sp>
    </p:spTree>
    <p:extLst>
      <p:ext uri="{BB962C8B-B14F-4D97-AF65-F5344CB8AC3E}">
        <p14:creationId xmlns:p14="http://schemas.microsoft.com/office/powerpoint/2010/main" val="2277759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Columns)">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376" y="1271016"/>
            <a:ext cx="5754624" cy="5184648"/>
          </a:xfrm>
          <a:prstGeom prst="rect">
            <a:avLst/>
          </a:prstGeom>
        </p:spPr>
        <p:txBody>
          <a:bodyPr>
            <a:normAutofit/>
          </a:bodyPr>
          <a:lstStyle>
            <a:lvl1pPr>
              <a:defRPr sz="2400" kern="1200" baseline="0"/>
            </a:lvl1pPr>
            <a:lvl2pPr marL="538163" indent="-269875">
              <a:buFont typeface="Verdana" panose="020B0604030504040204" pitchFamily="34" charset="0"/>
              <a:buChar char="─"/>
              <a:defRPr kern="1200" baseline="0"/>
            </a:lvl2pPr>
            <a:lvl3pPr marL="809625" indent="-268288">
              <a:buFont typeface="Verdana" panose="020B0604030504040204" pitchFamily="34" charset="0"/>
              <a:buChar char="─"/>
              <a:defRPr kern="1200" baseline="0"/>
            </a:lvl3pPr>
            <a:lvl4pPr marL="1079500" indent="-269875">
              <a:buFont typeface="Verdana" panose="020B0604030504040204" pitchFamily="34" charset="0"/>
              <a:buChar char="─"/>
              <a:defRPr kern="1200" baseline="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Rectangle 6"/>
          <p:cNvSpPr>
            <a:spLocks noGrp="1" noChangeArrowheads="1"/>
          </p:cNvSpPr>
          <p:nvPr>
            <p:ph type="sldNum" sz="quarter" idx="10"/>
          </p:nvPr>
        </p:nvSpPr>
        <p:spPr>
          <a:ln/>
        </p:spPr>
        <p:txBody>
          <a:bodyPr/>
          <a:lstStyle>
            <a:lvl1pPr>
              <a:defRPr>
                <a:solidFill>
                  <a:srgbClr val="969696"/>
                </a:solidFill>
              </a:defRPr>
            </a:lvl1pPr>
          </a:lstStyle>
          <a:p>
            <a:pPr>
              <a:defRPr/>
            </a:pPr>
            <a:fld id="{F302ADB4-0FFE-4AD8-843B-18B0D6B75D82}" type="slidenum">
              <a:rPr lang="en-US" smtClean="0"/>
              <a:pPr>
                <a:defRPr/>
              </a:pPr>
              <a:t>‹#›</a:t>
            </a:fld>
            <a:endParaRPr lang="en-US" dirty="0"/>
          </a:p>
        </p:txBody>
      </p:sp>
      <p:sp>
        <p:nvSpPr>
          <p:cNvPr id="5" name="Rectangle 3"/>
          <p:cNvSpPr>
            <a:spLocks noGrp="1" noChangeArrowheads="1"/>
          </p:cNvSpPr>
          <p:nvPr>
            <p:ph type="ftr" sz="quarter" idx="11"/>
          </p:nvPr>
        </p:nvSpPr>
        <p:spPr>
          <a:xfrm>
            <a:off x="3023659" y="6624639"/>
            <a:ext cx="6144684" cy="142875"/>
          </a:xfrm>
          <a:prstGeom prst="rect">
            <a:avLst/>
          </a:prstGeom>
          <a:ln/>
        </p:spPr>
        <p:txBody>
          <a:bodyPr anchor="ctr" anchorCtr="0"/>
          <a:lstStyle>
            <a:lvl1pPr>
              <a:defRPr sz="800">
                <a:solidFill>
                  <a:srgbClr val="969696"/>
                </a:solidFill>
                <a:latin typeface="Verdana" pitchFamily="34" charset="0"/>
                <a:ea typeface="Verdana" pitchFamily="34" charset="0"/>
                <a:cs typeface="Verdana" pitchFamily="34" charset="0"/>
              </a:defRPr>
            </a:lvl1pPr>
          </a:lstStyle>
          <a:p>
            <a:pPr>
              <a:defRPr/>
            </a:pPr>
            <a:r>
              <a:rPr lang="en-US" dirty="0"/>
              <a:t>2021 Manufacturing Conference</a:t>
            </a:r>
          </a:p>
        </p:txBody>
      </p:sp>
      <p:sp>
        <p:nvSpPr>
          <p:cNvPr id="6" name="Title 1"/>
          <p:cNvSpPr>
            <a:spLocks noGrp="1"/>
          </p:cNvSpPr>
          <p:nvPr>
            <p:ph type="title"/>
          </p:nvPr>
        </p:nvSpPr>
        <p:spPr>
          <a:xfrm>
            <a:off x="0" y="64800"/>
            <a:ext cx="12192000" cy="483880"/>
          </a:xfrm>
          <a:prstGeom prst="rect">
            <a:avLst/>
          </a:prstGeom>
        </p:spPr>
        <p:txBody>
          <a:bodyPr anchor="ctr" anchorCtr="0"/>
          <a:lstStyle>
            <a:lvl1pPr algn="ctr">
              <a:defRPr sz="2800" kern="1200" baseline="0">
                <a:latin typeface="Verdana" pitchFamily="34" charset="0"/>
                <a:ea typeface="Verdana" pitchFamily="34" charset="0"/>
                <a:cs typeface="Verdana" pitchFamily="34" charset="0"/>
              </a:defRPr>
            </a:lvl1pPr>
          </a:lstStyle>
          <a:p>
            <a:r>
              <a:rPr lang="en-US" dirty="0"/>
              <a:t>Click to edit Master title style</a:t>
            </a:r>
            <a:endParaRPr lang="de-DE" dirty="0"/>
          </a:p>
        </p:txBody>
      </p:sp>
      <p:sp>
        <p:nvSpPr>
          <p:cNvPr id="7" name="Content Placeholder 2"/>
          <p:cNvSpPr>
            <a:spLocks noGrp="1"/>
          </p:cNvSpPr>
          <p:nvPr>
            <p:ph idx="12"/>
          </p:nvPr>
        </p:nvSpPr>
        <p:spPr>
          <a:xfrm>
            <a:off x="6096000" y="1268760"/>
            <a:ext cx="5772992" cy="5184648"/>
          </a:xfrm>
          <a:prstGeom prst="rect">
            <a:avLst/>
          </a:prstGeom>
        </p:spPr>
        <p:txBody>
          <a:bodyPr>
            <a:normAutofit/>
          </a:bodyPr>
          <a:lstStyle>
            <a:lvl1pPr>
              <a:defRPr sz="2400" kern="1200" baseline="0"/>
            </a:lvl1pPr>
            <a:lvl2pPr marL="538163" indent="-269875">
              <a:buFont typeface="Verdana" panose="020B0604030504040204" pitchFamily="34" charset="0"/>
              <a:buChar char="─"/>
              <a:defRPr kern="1200" baseline="0"/>
            </a:lvl2pPr>
            <a:lvl3pPr marL="809625" indent="-268288">
              <a:buFont typeface="Verdana" panose="020B0604030504040204" pitchFamily="34" charset="0"/>
              <a:buChar char="─"/>
              <a:defRPr kern="1200" baseline="0"/>
            </a:lvl3pPr>
            <a:lvl4pPr marL="1079500" indent="-269875">
              <a:buFont typeface="Verdana" panose="020B0604030504040204" pitchFamily="34" charset="0"/>
              <a:buChar char="─"/>
              <a:defRPr kern="1200" baseline="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685552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64800"/>
            <a:ext cx="12192000" cy="555888"/>
          </a:xfrm>
          <a:prstGeom prst="rect">
            <a:avLst/>
          </a:prstGeom>
        </p:spPr>
        <p:txBody>
          <a:bodyPr anchor="ctr" anchorCtr="0"/>
          <a:lstStyle>
            <a:lvl1pPr algn="ctr">
              <a:defRPr sz="2800" kern="1200" baseline="0">
                <a:latin typeface="Verdana" pitchFamily="34" charset="0"/>
                <a:ea typeface="Verdana" pitchFamily="34" charset="0"/>
                <a:cs typeface="Verdana" pitchFamily="34" charset="0"/>
              </a:defRPr>
            </a:lvl1pPr>
          </a:lstStyle>
          <a:p>
            <a:r>
              <a:rPr lang="en-US" dirty="0"/>
              <a:t>Click to edit Master title style</a:t>
            </a:r>
            <a:endParaRPr lang="de-DE" dirty="0"/>
          </a:p>
        </p:txBody>
      </p:sp>
      <p:sp>
        <p:nvSpPr>
          <p:cNvPr id="4" name="Foliennummernplatzhalter 12"/>
          <p:cNvSpPr>
            <a:spLocks noGrp="1"/>
          </p:cNvSpPr>
          <p:nvPr>
            <p:ph type="sldNum" sz="quarter" idx="13"/>
          </p:nvPr>
        </p:nvSpPr>
        <p:spPr/>
        <p:txBody>
          <a:bodyPr/>
          <a:lstStyle>
            <a:lvl1pPr>
              <a:defRPr/>
            </a:lvl1pPr>
          </a:lstStyle>
          <a:p>
            <a:pPr>
              <a:defRPr/>
            </a:pPr>
            <a:fld id="{CCF3DF5C-459B-41B5-A673-7A46299612D7}" type="slidenum">
              <a:rPr lang="de-DE" smtClean="0"/>
              <a:pPr>
                <a:defRPr/>
              </a:pPr>
              <a:t>‹#›</a:t>
            </a:fld>
            <a:endParaRPr lang="de-DE" dirty="0"/>
          </a:p>
        </p:txBody>
      </p:sp>
      <p:sp>
        <p:nvSpPr>
          <p:cNvPr id="7" name="Rectangle 3"/>
          <p:cNvSpPr>
            <a:spLocks noGrp="1" noChangeArrowheads="1"/>
          </p:cNvSpPr>
          <p:nvPr>
            <p:ph type="ftr" sz="quarter" idx="11"/>
          </p:nvPr>
        </p:nvSpPr>
        <p:spPr>
          <a:xfrm>
            <a:off x="3023659" y="6624639"/>
            <a:ext cx="6144684" cy="142875"/>
          </a:xfrm>
          <a:prstGeom prst="rect">
            <a:avLst/>
          </a:prstGeom>
          <a:ln/>
        </p:spPr>
        <p:txBody>
          <a:bodyPr anchor="ctr" anchorCtr="0"/>
          <a:lstStyle>
            <a:lvl1pPr>
              <a:defRPr sz="800">
                <a:solidFill>
                  <a:srgbClr val="969696"/>
                </a:solidFill>
                <a:latin typeface="Verdana" pitchFamily="34" charset="0"/>
                <a:ea typeface="Verdana" pitchFamily="34" charset="0"/>
                <a:cs typeface="Verdana" pitchFamily="34" charset="0"/>
              </a:defRPr>
            </a:lvl1pPr>
          </a:lstStyle>
          <a:p>
            <a:pPr>
              <a:defRPr/>
            </a:pPr>
            <a:r>
              <a:rPr lang="en-US" dirty="0"/>
              <a:t>2021 Manufacturing Conference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2" name="Text Placeholder 14"/>
          <p:cNvSpPr>
            <a:spLocks noGrp="1"/>
          </p:cNvSpPr>
          <p:nvPr>
            <p:ph type="body" sz="quarter" idx="11"/>
          </p:nvPr>
        </p:nvSpPr>
        <p:spPr>
          <a:xfrm>
            <a:off x="577516" y="659220"/>
            <a:ext cx="11049802" cy="2683154"/>
          </a:xfrm>
        </p:spPr>
        <p:txBody>
          <a:bodyPr anchor="ctr">
            <a:normAutofit/>
          </a:bodyPr>
          <a:lstStyle>
            <a:lvl1pPr marL="0" indent="0" algn="ctr">
              <a:buNone/>
              <a:defRPr sz="4800" b="0"/>
            </a:lvl1pPr>
            <a:lvl2pPr marL="347472" indent="0">
              <a:buNone/>
              <a:defRPr/>
            </a:lvl2pPr>
            <a:lvl3pPr marL="694944" indent="0">
              <a:buNone/>
              <a:defRPr/>
            </a:lvl3pPr>
          </a:lstStyle>
          <a:p>
            <a:pPr lvl="0"/>
            <a:r>
              <a:rPr lang="en-US"/>
              <a:t>Click to edit Master text styles</a:t>
            </a:r>
          </a:p>
        </p:txBody>
      </p:sp>
      <p:sp>
        <p:nvSpPr>
          <p:cNvPr id="6" name="Subtitle 2"/>
          <p:cNvSpPr>
            <a:spLocks noGrp="1"/>
          </p:cNvSpPr>
          <p:nvPr>
            <p:ph type="subTitle" idx="1"/>
          </p:nvPr>
        </p:nvSpPr>
        <p:spPr>
          <a:xfrm>
            <a:off x="577516" y="3342373"/>
            <a:ext cx="11049802" cy="1441383"/>
          </a:xfrm>
        </p:spPr>
        <p:txBody>
          <a:bodyPr/>
          <a:lstStyle>
            <a:lvl1pPr marL="0" indent="0" algn="ctr">
              <a:buNone/>
              <a:defRPr b="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Content Placeholder 29"/>
          <p:cNvSpPr>
            <a:spLocks noGrp="1"/>
          </p:cNvSpPr>
          <p:nvPr>
            <p:ph sz="quarter" idx="15"/>
          </p:nvPr>
        </p:nvSpPr>
        <p:spPr>
          <a:xfrm>
            <a:off x="577516" y="4783756"/>
            <a:ext cx="11049802" cy="1780673"/>
          </a:xfrm>
        </p:spPr>
        <p:txBody>
          <a:bodyPr>
            <a:normAutofit/>
          </a:bodyPr>
          <a:lstStyle>
            <a:lvl1pPr marL="0" indent="0" algn="ctr">
              <a:buNone/>
              <a:defRPr sz="3200" b="0"/>
            </a:lvl1pPr>
          </a:lstStyle>
          <a:p>
            <a:pPr lvl="0"/>
            <a:r>
              <a:rPr lang="en-US"/>
              <a:t>Click to edit Master text styles</a:t>
            </a:r>
          </a:p>
        </p:txBody>
      </p:sp>
    </p:spTree>
    <p:extLst>
      <p:ext uri="{BB962C8B-B14F-4D97-AF65-F5344CB8AC3E}">
        <p14:creationId xmlns:p14="http://schemas.microsoft.com/office/powerpoint/2010/main" val="4260391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chemeClr val="bg1"/>
        </a:solidFill>
        <a:effectLst/>
      </p:bgPr>
    </p:bg>
    <p:spTree>
      <p:nvGrpSpPr>
        <p:cNvPr id="1" name=""/>
        <p:cNvGrpSpPr/>
        <p:nvPr/>
      </p:nvGrpSpPr>
      <p:grpSpPr>
        <a:xfrm>
          <a:off x="0" y="0"/>
          <a:ext cx="0" cy="0"/>
          <a:chOff x="0" y="0"/>
          <a:chExt cx="0" cy="0"/>
        </a:xfrm>
      </p:grpSpPr>
      <p:sp>
        <p:nvSpPr>
          <p:cNvPr id="8" name="Rectangle 30"/>
          <p:cNvSpPr>
            <a:spLocks noChangeArrowheads="1"/>
          </p:cNvSpPr>
          <p:nvPr userDrawn="1"/>
        </p:nvSpPr>
        <p:spPr bwMode="hidden">
          <a:xfrm>
            <a:off x="0" y="0"/>
            <a:ext cx="12192000" cy="620688"/>
          </a:xfrm>
          <a:prstGeom prst="rect">
            <a:avLst/>
          </a:prstGeom>
          <a:solidFill>
            <a:srgbClr val="014F93"/>
          </a:solidFill>
          <a:ln w="12700" algn="ctr">
            <a:noFill/>
            <a:miter lim="800000"/>
            <a:headEnd/>
            <a:tailEnd/>
          </a:ln>
          <a:effectLst>
            <a:outerShdw blurRad="152400" dist="101600" dir="5400000" algn="t" rotWithShape="0">
              <a:schemeClr val="bg1">
                <a:lumMod val="65000"/>
                <a:alpha val="78000"/>
              </a:schemeClr>
            </a:outerShdw>
          </a:effectLst>
        </p:spPr>
        <p:txBody>
          <a:bodyPr wrap="none" lIns="90000" tIns="46800" rIns="90000" bIns="46800" anchor="ctr"/>
          <a:lstStyle/>
          <a:p>
            <a:pPr>
              <a:defRPr/>
            </a:pPr>
            <a:endParaRPr lang="de-DE" sz="2400" dirty="0">
              <a:solidFill>
                <a:schemeClr val="bg1"/>
              </a:solidFill>
              <a:cs typeface="+mn-cs"/>
            </a:endParaRPr>
          </a:p>
        </p:txBody>
      </p:sp>
      <p:sp>
        <p:nvSpPr>
          <p:cNvPr id="13" name="Foliennummernplatzhalter 12"/>
          <p:cNvSpPr>
            <a:spLocks noGrp="1"/>
          </p:cNvSpPr>
          <p:nvPr>
            <p:ph type="sldNum" sz="quarter" idx="4"/>
          </p:nvPr>
        </p:nvSpPr>
        <p:spPr>
          <a:xfrm>
            <a:off x="10422467" y="6624639"/>
            <a:ext cx="1441451" cy="142875"/>
          </a:xfrm>
          <a:prstGeom prst="rect">
            <a:avLst/>
          </a:prstGeom>
        </p:spPr>
        <p:txBody>
          <a:bodyPr vert="horz" lIns="0" tIns="0" rIns="0" bIns="0" rtlCol="0" anchor="ctr"/>
          <a:lstStyle>
            <a:lvl1pPr algn="r">
              <a:defRPr sz="800">
                <a:solidFill>
                  <a:srgbClr val="969696"/>
                </a:solidFill>
                <a:latin typeface="Verdana" pitchFamily="34" charset="0"/>
                <a:cs typeface="+mn-cs"/>
              </a:defRPr>
            </a:lvl1pPr>
          </a:lstStyle>
          <a:p>
            <a:pPr>
              <a:defRPr/>
            </a:pPr>
            <a:fld id="{B06C4391-5151-437C-809B-783E078D6285}" type="slidenum">
              <a:rPr lang="de-DE" smtClean="0"/>
              <a:pPr>
                <a:defRPr/>
              </a:pPr>
              <a:t>‹#›</a:t>
            </a:fld>
            <a:endParaRPr lang="de-DE" dirty="0"/>
          </a:p>
        </p:txBody>
      </p:sp>
      <p:sp>
        <p:nvSpPr>
          <p:cNvPr id="6" name="Rectangle 5"/>
          <p:cNvSpPr/>
          <p:nvPr/>
        </p:nvSpPr>
        <p:spPr bwMode="hidden">
          <a:xfrm>
            <a:off x="0" y="620689"/>
            <a:ext cx="12192000" cy="138113"/>
          </a:xfrm>
          <a:prstGeom prst="rect">
            <a:avLst/>
          </a:prstGeom>
          <a:solidFill>
            <a:srgbClr val="FCC40B"/>
          </a:solidFill>
          <a:ln w="1270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ctr"/>
          <a:lstStyle/>
          <a:p>
            <a:pPr algn="ctr">
              <a:buClr>
                <a:srgbClr val="E30034"/>
              </a:buClr>
              <a:defRPr/>
            </a:pPr>
            <a:endParaRPr lang="de-DE" sz="1600" dirty="0" err="1">
              <a:latin typeface="Verdana" pitchFamily="34" charset="0"/>
            </a:endParaRPr>
          </a:p>
        </p:txBody>
      </p:sp>
      <p:cxnSp>
        <p:nvCxnSpPr>
          <p:cNvPr id="10" name="Straight Connector 9"/>
          <p:cNvCxnSpPr/>
          <p:nvPr userDrawn="1"/>
        </p:nvCxnSpPr>
        <p:spPr bwMode="black">
          <a:xfrm>
            <a:off x="0" y="620688"/>
            <a:ext cx="12192000" cy="0"/>
          </a:xfrm>
          <a:prstGeom prst="line">
            <a:avLst/>
          </a:prstGeom>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9" name="Rectangle 3"/>
          <p:cNvSpPr>
            <a:spLocks noGrp="1" noChangeArrowheads="1"/>
          </p:cNvSpPr>
          <p:nvPr>
            <p:ph type="ftr" sz="quarter" idx="3"/>
          </p:nvPr>
        </p:nvSpPr>
        <p:spPr>
          <a:xfrm>
            <a:off x="3023659" y="6624639"/>
            <a:ext cx="6144684" cy="142875"/>
          </a:xfrm>
          <a:prstGeom prst="rect">
            <a:avLst/>
          </a:prstGeom>
          <a:ln/>
        </p:spPr>
        <p:txBody>
          <a:bodyPr lIns="0" tIns="0" rIns="0" bIns="0" anchor="ctr" anchorCtr="0"/>
          <a:lstStyle>
            <a:lvl1pPr algn="ctr">
              <a:defRPr sz="800">
                <a:solidFill>
                  <a:srgbClr val="969696"/>
                </a:solidFill>
                <a:latin typeface="Verdana" pitchFamily="34" charset="0"/>
                <a:ea typeface="Verdana" pitchFamily="34" charset="0"/>
                <a:cs typeface="Verdana" pitchFamily="34" charset="0"/>
              </a:defRPr>
            </a:lvl1pPr>
          </a:lstStyle>
          <a:p>
            <a:pPr>
              <a:defRPr/>
            </a:pPr>
            <a:r>
              <a:rPr lang="en-US" dirty="0"/>
              <a:t>2021 Manufacturing Conference</a:t>
            </a:r>
          </a:p>
        </p:txBody>
      </p:sp>
      <p:sp>
        <p:nvSpPr>
          <p:cNvPr id="2" name="Title Placeholder 1"/>
          <p:cNvSpPr>
            <a:spLocks noGrp="1"/>
          </p:cNvSpPr>
          <p:nvPr>
            <p:ph type="title"/>
          </p:nvPr>
        </p:nvSpPr>
        <p:spPr bwMode="black">
          <a:xfrm>
            <a:off x="20920" y="-13810"/>
            <a:ext cx="12192000" cy="648072"/>
          </a:xfrm>
          <a:prstGeom prst="rect">
            <a:avLst/>
          </a:prstGeom>
        </p:spPr>
        <p:txBody>
          <a:bodyPr vert="horz" lIns="91440" tIns="45720" rIns="91440" bIns="45720" rtlCol="0" anchor="ctr">
            <a:normAutofit/>
          </a:bodyPr>
          <a:lstStyle/>
          <a:p>
            <a:r>
              <a:rPr lang="en-US" dirty="0"/>
              <a:t>2021 Manufacturing Conference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8" r:id="rId1"/>
    <p:sldLayoutId id="2147483671" r:id="rId2"/>
    <p:sldLayoutId id="2147483672" r:id="rId3"/>
    <p:sldLayoutId id="2147483667" r:id="rId4"/>
    <p:sldLayoutId id="2147483673" r:id="rId5"/>
  </p:sldLayoutIdLst>
  <p:hf hdr="0" dt="0"/>
  <p:txStyles>
    <p:titleStyle>
      <a:lvl1pPr algn="ctr" rtl="0" eaLnBrk="0" fontAlgn="base" hangingPunct="0">
        <a:spcBef>
          <a:spcPct val="0"/>
        </a:spcBef>
        <a:spcAft>
          <a:spcPct val="0"/>
        </a:spcAft>
        <a:defRPr sz="2800">
          <a:solidFill>
            <a:schemeClr val="bg1"/>
          </a:solidFill>
          <a:latin typeface="Verdana" pitchFamily="34" charset="0"/>
          <a:ea typeface="+mj-ea"/>
          <a:cs typeface="+mj-cs"/>
        </a:defRPr>
      </a:lvl1pPr>
      <a:lvl2pPr algn="ctr" rtl="0" eaLnBrk="0" fontAlgn="base" hangingPunct="0">
        <a:spcBef>
          <a:spcPct val="0"/>
        </a:spcBef>
        <a:spcAft>
          <a:spcPct val="0"/>
        </a:spcAft>
        <a:defRPr sz="3600">
          <a:solidFill>
            <a:schemeClr val="bg1"/>
          </a:solidFill>
          <a:latin typeface="Verdana" pitchFamily="34" charset="0"/>
        </a:defRPr>
      </a:lvl2pPr>
      <a:lvl3pPr algn="ctr" rtl="0" eaLnBrk="0" fontAlgn="base" hangingPunct="0">
        <a:spcBef>
          <a:spcPct val="0"/>
        </a:spcBef>
        <a:spcAft>
          <a:spcPct val="0"/>
        </a:spcAft>
        <a:defRPr sz="3600">
          <a:solidFill>
            <a:schemeClr val="bg1"/>
          </a:solidFill>
          <a:latin typeface="Verdana" pitchFamily="34" charset="0"/>
        </a:defRPr>
      </a:lvl3pPr>
      <a:lvl4pPr algn="ctr" rtl="0" eaLnBrk="0" fontAlgn="base" hangingPunct="0">
        <a:spcBef>
          <a:spcPct val="0"/>
        </a:spcBef>
        <a:spcAft>
          <a:spcPct val="0"/>
        </a:spcAft>
        <a:defRPr sz="3600">
          <a:solidFill>
            <a:schemeClr val="bg1"/>
          </a:solidFill>
          <a:latin typeface="Verdana" pitchFamily="34" charset="0"/>
        </a:defRPr>
      </a:lvl4pPr>
      <a:lvl5pPr algn="ctr" rtl="0" eaLnBrk="0" fontAlgn="base" hangingPunct="0">
        <a:spcBef>
          <a:spcPct val="0"/>
        </a:spcBef>
        <a:spcAft>
          <a:spcPct val="0"/>
        </a:spcAft>
        <a:defRPr sz="3600">
          <a:solidFill>
            <a:schemeClr val="bg1"/>
          </a:solidFill>
          <a:latin typeface="Verdana" pitchFamily="34" charset="0"/>
        </a:defRPr>
      </a:lvl5pPr>
      <a:lvl6pPr marL="457200" algn="l" rtl="0" eaLnBrk="1" fontAlgn="base" hangingPunct="1">
        <a:spcBef>
          <a:spcPct val="0"/>
        </a:spcBef>
        <a:spcAft>
          <a:spcPct val="0"/>
        </a:spcAft>
        <a:defRPr sz="2600" b="1">
          <a:solidFill>
            <a:schemeClr val="tx2"/>
          </a:solidFill>
          <a:latin typeface="Arial" charset="0"/>
        </a:defRPr>
      </a:lvl6pPr>
      <a:lvl7pPr marL="914400" algn="l" rtl="0" eaLnBrk="1" fontAlgn="base" hangingPunct="1">
        <a:spcBef>
          <a:spcPct val="0"/>
        </a:spcBef>
        <a:spcAft>
          <a:spcPct val="0"/>
        </a:spcAft>
        <a:defRPr sz="2600" b="1">
          <a:solidFill>
            <a:schemeClr val="tx2"/>
          </a:solidFill>
          <a:latin typeface="Arial" charset="0"/>
        </a:defRPr>
      </a:lvl7pPr>
      <a:lvl8pPr marL="1371600" algn="l" rtl="0" eaLnBrk="1" fontAlgn="base" hangingPunct="1">
        <a:spcBef>
          <a:spcPct val="0"/>
        </a:spcBef>
        <a:spcAft>
          <a:spcPct val="0"/>
        </a:spcAft>
        <a:defRPr sz="2600" b="1">
          <a:solidFill>
            <a:schemeClr val="tx2"/>
          </a:solidFill>
          <a:latin typeface="Arial" charset="0"/>
        </a:defRPr>
      </a:lvl8pPr>
      <a:lvl9pPr marL="1828800" algn="l" rtl="0" eaLnBrk="1" fontAlgn="base" hangingPunct="1">
        <a:spcBef>
          <a:spcPct val="0"/>
        </a:spcBef>
        <a:spcAft>
          <a:spcPct val="0"/>
        </a:spcAft>
        <a:defRPr sz="2600" b="1">
          <a:solidFill>
            <a:schemeClr val="tx2"/>
          </a:solidFill>
          <a:latin typeface="Arial" charset="0"/>
        </a:defRPr>
      </a:lvl9pPr>
    </p:titleStyle>
    <p:bodyStyle>
      <a:lvl1pPr marL="268288" indent="-268288" algn="l" rtl="0" eaLnBrk="0" fontAlgn="base" hangingPunct="0">
        <a:spcBef>
          <a:spcPts val="600"/>
        </a:spcBef>
        <a:spcAft>
          <a:spcPts val="600"/>
        </a:spcAft>
        <a:buClr>
          <a:srgbClr val="E30034"/>
        </a:buClr>
        <a:buFont typeface="Wingdings" pitchFamily="2" charset="2"/>
        <a:buChar char=""/>
        <a:defRPr sz="2000">
          <a:solidFill>
            <a:srgbClr val="00214A"/>
          </a:solidFill>
          <a:latin typeface="Verdana" pitchFamily="34" charset="0"/>
          <a:ea typeface="+mn-ea"/>
          <a:cs typeface="+mn-cs"/>
        </a:defRPr>
      </a:lvl1pPr>
      <a:lvl2pPr marL="538163" indent="-269875" algn="l" rtl="0" eaLnBrk="0" fontAlgn="base" hangingPunct="0">
        <a:spcBef>
          <a:spcPts val="600"/>
        </a:spcBef>
        <a:spcAft>
          <a:spcPts val="600"/>
        </a:spcAft>
        <a:buClr>
          <a:srgbClr val="E30034"/>
        </a:buClr>
        <a:buFont typeface="Wingdings" pitchFamily="2" charset="2"/>
        <a:buChar char="o"/>
        <a:defRPr sz="2000">
          <a:solidFill>
            <a:srgbClr val="00214A"/>
          </a:solidFill>
          <a:latin typeface="Verdana" pitchFamily="34" charset="0"/>
        </a:defRPr>
      </a:lvl2pPr>
      <a:lvl3pPr marL="809625" indent="-268288" algn="l" rtl="0" eaLnBrk="0" fontAlgn="base" hangingPunct="0">
        <a:spcBef>
          <a:spcPts val="600"/>
        </a:spcBef>
        <a:spcAft>
          <a:spcPts val="600"/>
        </a:spcAft>
        <a:buClr>
          <a:srgbClr val="E30034"/>
        </a:buClr>
        <a:buFont typeface="Verdana" pitchFamily="34" charset="0"/>
        <a:buChar char="¬"/>
        <a:defRPr>
          <a:solidFill>
            <a:srgbClr val="00214A"/>
          </a:solidFill>
          <a:latin typeface="Verdana" pitchFamily="34" charset="0"/>
        </a:defRPr>
      </a:lvl3pPr>
      <a:lvl4pPr marL="1079500" indent="-269875" algn="l" rtl="0" eaLnBrk="0" fontAlgn="base" hangingPunct="0">
        <a:spcBef>
          <a:spcPts val="600"/>
        </a:spcBef>
        <a:spcAft>
          <a:spcPts val="600"/>
        </a:spcAft>
        <a:buClr>
          <a:srgbClr val="E30034"/>
        </a:buClr>
        <a:buFont typeface="Symbol" pitchFamily="18" charset="2"/>
        <a:buChar char="-"/>
        <a:defRPr sz="1600">
          <a:solidFill>
            <a:srgbClr val="00214A"/>
          </a:solidFill>
          <a:latin typeface="Verdana" pitchFamily="34" charset="0"/>
        </a:defRPr>
      </a:lvl4pPr>
      <a:lvl5pPr marL="1349375" indent="-269875" algn="l" rtl="0" eaLnBrk="0" fontAlgn="base" hangingPunct="0">
        <a:spcBef>
          <a:spcPts val="600"/>
        </a:spcBef>
        <a:spcAft>
          <a:spcPts val="600"/>
        </a:spcAft>
        <a:buClr>
          <a:srgbClr val="E30034"/>
        </a:buClr>
        <a:buFont typeface="Symbol" pitchFamily="18" charset="2"/>
        <a:buChar char="-"/>
        <a:defRPr sz="1400">
          <a:solidFill>
            <a:srgbClr val="00214A"/>
          </a:solidFill>
          <a:latin typeface="Verdana" pitchFamily="34" charset="0"/>
        </a:defRPr>
      </a:lvl5pPr>
      <a:lvl6pPr marL="2057400" indent="-228600" algn="l" rtl="0" eaLnBrk="1" fontAlgn="base" hangingPunct="1">
        <a:spcBef>
          <a:spcPct val="25000"/>
        </a:spcBef>
        <a:spcAft>
          <a:spcPct val="0"/>
        </a:spcAft>
        <a:buClr>
          <a:schemeClr val="tx1"/>
        </a:buClr>
        <a:buChar char="–"/>
        <a:defRPr sz="2000">
          <a:solidFill>
            <a:srgbClr val="666666"/>
          </a:solidFill>
          <a:latin typeface="+mn-lt"/>
        </a:defRPr>
      </a:lvl6pPr>
      <a:lvl7pPr marL="2514600" indent="-228600" algn="l" rtl="0" eaLnBrk="1" fontAlgn="base" hangingPunct="1">
        <a:spcBef>
          <a:spcPct val="25000"/>
        </a:spcBef>
        <a:spcAft>
          <a:spcPct val="0"/>
        </a:spcAft>
        <a:buClr>
          <a:schemeClr val="tx1"/>
        </a:buClr>
        <a:buChar char="–"/>
        <a:defRPr sz="2000">
          <a:solidFill>
            <a:srgbClr val="666666"/>
          </a:solidFill>
          <a:latin typeface="+mn-lt"/>
        </a:defRPr>
      </a:lvl7pPr>
      <a:lvl8pPr marL="2971800" indent="-228600" algn="l" rtl="0" eaLnBrk="1" fontAlgn="base" hangingPunct="1">
        <a:spcBef>
          <a:spcPct val="25000"/>
        </a:spcBef>
        <a:spcAft>
          <a:spcPct val="0"/>
        </a:spcAft>
        <a:buClr>
          <a:schemeClr val="tx1"/>
        </a:buClr>
        <a:buChar char="–"/>
        <a:defRPr sz="2000">
          <a:solidFill>
            <a:srgbClr val="666666"/>
          </a:solidFill>
          <a:latin typeface="+mn-lt"/>
        </a:defRPr>
      </a:lvl8pPr>
      <a:lvl9pPr marL="3429000" indent="-228600" algn="l" rtl="0" eaLnBrk="1" fontAlgn="base" hangingPunct="1">
        <a:spcBef>
          <a:spcPct val="25000"/>
        </a:spcBef>
        <a:spcAft>
          <a:spcPct val="0"/>
        </a:spcAft>
        <a:buClr>
          <a:schemeClr val="tx1"/>
        </a:buClr>
        <a:buChar char="–"/>
        <a:defRPr sz="2000">
          <a:solidFill>
            <a:srgbClr val="666666"/>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3">
            <a:extLst>
              <a:ext uri="{FF2B5EF4-FFF2-40B4-BE49-F238E27FC236}">
                <a16:creationId xmlns:a16="http://schemas.microsoft.com/office/drawing/2014/main" id="{D07EBD05-71A6-420C-9DAA-4CF47C3BD0A7}"/>
              </a:ext>
            </a:extLst>
          </p:cNvPr>
          <p:cNvSpPr>
            <a:spLocks noGrp="1"/>
          </p:cNvSpPr>
          <p:nvPr>
            <p:ph sz="quarter" idx="10"/>
          </p:nvPr>
        </p:nvSpPr>
        <p:spPr>
          <a:xfrm>
            <a:off x="911225" y="2133600"/>
            <a:ext cx="10369550" cy="1511300"/>
          </a:xfrm>
          <a:ln>
            <a:miter lim="800000"/>
            <a:headEnd/>
            <a:tailEnd/>
          </a:ln>
        </p:spPr>
        <p:txBody>
          <a:bodyPr rtlCol="0">
            <a:normAutofit/>
          </a:bodyPr>
          <a:lstStyle/>
          <a:p>
            <a:pPr eaLnBrk="1" hangingPunct="1">
              <a:defRPr/>
            </a:pPr>
            <a:r>
              <a:rPr lang="de-DE" dirty="0">
                <a:latin typeface="Arial" charset="0"/>
                <a:cs typeface="Arial" charset="0"/>
              </a:rPr>
              <a:t>Title of Paper</a:t>
            </a:r>
          </a:p>
        </p:txBody>
      </p:sp>
      <p:sp>
        <p:nvSpPr>
          <p:cNvPr id="5124" name="Content Placeholder 4">
            <a:extLst>
              <a:ext uri="{FF2B5EF4-FFF2-40B4-BE49-F238E27FC236}">
                <a16:creationId xmlns:a16="http://schemas.microsoft.com/office/drawing/2014/main" id="{2014AA0C-320B-493A-BAA7-C8B2FDE409AA}"/>
              </a:ext>
            </a:extLst>
          </p:cNvPr>
          <p:cNvSpPr>
            <a:spLocks noGrp="1"/>
          </p:cNvSpPr>
          <p:nvPr>
            <p:ph sz="quarter" idx="11"/>
          </p:nvPr>
        </p:nvSpPr>
        <p:spPr>
          <a:xfrm>
            <a:off x="911225" y="3429000"/>
            <a:ext cx="10369550" cy="1728788"/>
          </a:xfrm>
          <a:ln>
            <a:miter lim="800000"/>
            <a:headEnd/>
            <a:tailEnd/>
          </a:ln>
        </p:spPr>
        <p:txBody>
          <a:bodyPr rtlCol="0">
            <a:normAutofit/>
          </a:bodyPr>
          <a:lstStyle/>
          <a:p>
            <a:pPr eaLnBrk="1" hangingPunct="1">
              <a:defRPr/>
            </a:pPr>
            <a:r>
              <a:rPr lang="en-US" sz="3200" dirty="0">
                <a:latin typeface="Arial" charset="0"/>
                <a:cs typeface="Arial" charset="0"/>
              </a:rPr>
              <a:t>Authors’ names (underline presenting author)</a:t>
            </a:r>
          </a:p>
          <a:p>
            <a:pPr eaLnBrk="1" hangingPunct="1">
              <a:defRPr/>
            </a:pPr>
            <a:r>
              <a:rPr lang="en-US" sz="3200" dirty="0">
                <a:latin typeface="Arial" charset="0"/>
                <a:cs typeface="Arial" charset="0"/>
              </a:rPr>
              <a:t>Affiliations</a:t>
            </a:r>
            <a:endParaRPr lang="de-DE" sz="3200" dirty="0">
              <a:latin typeface="Arial" charset="0"/>
              <a:cs typeface="Arial" charset="0"/>
            </a:endParaRPr>
          </a:p>
        </p:txBody>
      </p:sp>
      <p:sp>
        <p:nvSpPr>
          <p:cNvPr id="4" name="TextBox 3">
            <a:extLst>
              <a:ext uri="{FF2B5EF4-FFF2-40B4-BE49-F238E27FC236}">
                <a16:creationId xmlns:a16="http://schemas.microsoft.com/office/drawing/2014/main" id="{631F992C-5CE1-4C79-8544-F0F6EC2DB6F2}"/>
              </a:ext>
            </a:extLst>
          </p:cNvPr>
          <p:cNvSpPr txBox="1"/>
          <p:nvPr/>
        </p:nvSpPr>
        <p:spPr>
          <a:xfrm>
            <a:off x="4872038" y="5157788"/>
            <a:ext cx="2236787" cy="1468437"/>
          </a:xfrm>
          <a:prstGeom prst="rect">
            <a:avLst/>
          </a:prstGeom>
          <a:solidFill>
            <a:schemeClr val="accent3">
              <a:lumMod val="10000"/>
              <a:lumOff val="90000"/>
            </a:schemeClr>
          </a:solidFill>
          <a:ln>
            <a:solidFill>
              <a:schemeClr val="tx1"/>
            </a:solidFill>
          </a:ln>
        </p:spPr>
        <p:txBody>
          <a:bodyPr lIns="72000" tIns="72000" rIns="72000" bIns="72000"/>
          <a:lstStyle/>
          <a:p>
            <a:pPr eaLnBrk="1" hangingPunct="1">
              <a:buClr>
                <a:srgbClr val="E30034"/>
              </a:buClr>
              <a:defRPr/>
            </a:pPr>
            <a:r>
              <a:rPr lang="en-US" sz="1600" dirty="0">
                <a:solidFill>
                  <a:srgbClr val="005DA9"/>
                </a:solidFill>
                <a:latin typeface="Verdana" pitchFamily="34" charset="0"/>
                <a:cs typeface="Arial" charset="0"/>
              </a:rPr>
              <a:t>Companies logos go here (and NOT on other slides!)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Placeholder 7">
            <a:extLst>
              <a:ext uri="{FF2B5EF4-FFF2-40B4-BE49-F238E27FC236}">
                <a16:creationId xmlns:a16="http://schemas.microsoft.com/office/drawing/2014/main" id="{6ADA1766-6680-40F5-854F-DB8F88CD3EDD}"/>
              </a:ext>
            </a:extLst>
          </p:cNvPr>
          <p:cNvSpPr>
            <a:spLocks noGrp="1" noChangeArrowheads="1"/>
          </p:cNvSpPr>
          <p:nvPr>
            <p:ph sz="quarter" idx="10"/>
          </p:nvPr>
        </p:nvSpPr>
        <p:spPr>
          <a:xfrm>
            <a:off x="1129681" y="4365104"/>
            <a:ext cx="10081119" cy="1511424"/>
          </a:xfrm>
        </p:spPr>
        <p:txBody>
          <a:bodyPr/>
          <a:lstStyle/>
          <a:p>
            <a:r>
              <a:rPr lang="en-US" altLang="en-US" sz="1800" baseline="30000" dirty="0"/>
              <a:t>1</a:t>
            </a:r>
            <a:r>
              <a:rPr lang="en-US" altLang="en-US" sz="1800" dirty="0"/>
              <a:t>Nanjing Electronic Devices Institute, Nanjing, China</a:t>
            </a:r>
          </a:p>
          <a:p>
            <a:r>
              <a:rPr lang="en-US" altLang="en-US" sz="1800" baseline="30000" dirty="0"/>
              <a:t>2</a:t>
            </a:r>
            <a:r>
              <a:rPr lang="en-US" altLang="en-US" sz="1800" dirty="0"/>
              <a:t>Science and Technology on Monolithic Integration Circuits and Modules Laboratory, Nanjing, China</a:t>
            </a:r>
          </a:p>
        </p:txBody>
      </p:sp>
      <p:sp>
        <p:nvSpPr>
          <p:cNvPr id="10243" name="Text Placeholder 5">
            <a:extLst>
              <a:ext uri="{FF2B5EF4-FFF2-40B4-BE49-F238E27FC236}">
                <a16:creationId xmlns:a16="http://schemas.microsoft.com/office/drawing/2014/main" id="{9B19C900-0670-4041-A08B-DF32133CC9EB}"/>
              </a:ext>
            </a:extLst>
          </p:cNvPr>
          <p:cNvSpPr>
            <a:spLocks noGrp="1" noChangeArrowheads="1"/>
          </p:cNvSpPr>
          <p:nvPr>
            <p:ph sz="quarter" idx="11"/>
          </p:nvPr>
        </p:nvSpPr>
        <p:spPr>
          <a:xfrm>
            <a:off x="1129681" y="3270676"/>
            <a:ext cx="10081683" cy="1728788"/>
          </a:xfrm>
        </p:spPr>
        <p:txBody>
          <a:bodyPr/>
          <a:lstStyle/>
          <a:p>
            <a:r>
              <a:rPr lang="en-US" altLang="en-US" dirty="0"/>
              <a:t>K. Bao</a:t>
            </a:r>
            <a:r>
              <a:rPr lang="en-US" altLang="en-US" baseline="30000" dirty="0"/>
              <a:t>1</a:t>
            </a:r>
            <a:r>
              <a:rPr lang="en-US" altLang="en-US" dirty="0"/>
              <a:t>, J. Zhou</a:t>
            </a:r>
            <a:r>
              <a:rPr lang="en-US" altLang="en-US" baseline="30000" dirty="0"/>
              <a:t>1,2</a:t>
            </a:r>
            <a:r>
              <a:rPr lang="en-US" altLang="en-US" dirty="0"/>
              <a:t>, L. Wang</a:t>
            </a:r>
            <a:r>
              <a:rPr lang="en-US" altLang="en-US" baseline="30000" dirty="0"/>
              <a:t>1</a:t>
            </a:r>
            <a:r>
              <a:rPr lang="en-US" altLang="en-US" dirty="0"/>
              <a:t>, A. Sun</a:t>
            </a:r>
            <a:r>
              <a:rPr lang="en-US" altLang="en-US" baseline="30000" dirty="0"/>
              <a:t>1</a:t>
            </a:r>
            <a:r>
              <a:rPr lang="en-US" altLang="en-US" dirty="0"/>
              <a:t>, </a:t>
            </a:r>
          </a:p>
          <a:p>
            <a:r>
              <a:rPr lang="en-US" altLang="en-US" dirty="0"/>
              <a:t>Q. Zhang</a:t>
            </a:r>
            <a:r>
              <a:rPr lang="en-US" altLang="en-US" baseline="30000" dirty="0"/>
              <a:t>1</a:t>
            </a:r>
            <a:r>
              <a:rPr lang="en-US" altLang="en-US" dirty="0"/>
              <a:t>, and Y. Shen</a:t>
            </a:r>
            <a:r>
              <a:rPr lang="en-US" altLang="en-US" baseline="30000" dirty="0"/>
              <a:t>1,2</a:t>
            </a:r>
          </a:p>
        </p:txBody>
      </p:sp>
      <p:sp>
        <p:nvSpPr>
          <p:cNvPr id="10242" name="Text Placeholder 6">
            <a:extLst>
              <a:ext uri="{FF2B5EF4-FFF2-40B4-BE49-F238E27FC236}">
                <a16:creationId xmlns:a16="http://schemas.microsoft.com/office/drawing/2014/main" id="{1918C7A6-4A92-4736-8F76-F8BEC121FA0D}"/>
              </a:ext>
            </a:extLst>
          </p:cNvPr>
          <p:cNvSpPr>
            <a:spLocks noGrp="1" noChangeArrowheads="1"/>
          </p:cNvSpPr>
          <p:nvPr>
            <p:ph type="body" sz="quarter" idx="4294967295"/>
          </p:nvPr>
        </p:nvSpPr>
        <p:spPr>
          <a:xfrm>
            <a:off x="570705" y="1802964"/>
            <a:ext cx="11049000" cy="1305680"/>
          </a:xfrm>
          <a:ln>
            <a:miter lim="800000"/>
            <a:headEnd/>
            <a:tailEnd/>
          </a:ln>
        </p:spPr>
        <p:txBody>
          <a:bodyPr vert="horz" lIns="91440" tIns="45720" rIns="91440" bIns="45720" rtlCol="0">
            <a:normAutofit/>
          </a:bodyPr>
          <a:lstStyle/>
          <a:p>
            <a:pPr algn="ctr" eaLnBrk="1" hangingPunct="1">
              <a:buNone/>
            </a:pPr>
            <a:r>
              <a:rPr lang="en-US" altLang="en-US" sz="3600" kern="1200" dirty="0">
                <a:latin typeface="Arial" charset="0"/>
                <a:ea typeface="Verdana" pitchFamily="34" charset="0"/>
                <a:cs typeface="Arial" charset="0"/>
              </a:rPr>
              <a:t>A 29-30GHz 64-element Active Phased Array for 5G Application</a:t>
            </a:r>
          </a:p>
        </p:txBody>
      </p:sp>
      <p:sp>
        <p:nvSpPr>
          <p:cNvPr id="10" name="TextBox 9">
            <a:extLst>
              <a:ext uri="{FF2B5EF4-FFF2-40B4-BE49-F238E27FC236}">
                <a16:creationId xmlns:a16="http://schemas.microsoft.com/office/drawing/2014/main" id="{5C987C2A-495A-4FC1-9327-B6E7CBDB78B6}"/>
              </a:ext>
            </a:extLst>
          </p:cNvPr>
          <p:cNvSpPr txBox="1"/>
          <p:nvPr/>
        </p:nvSpPr>
        <p:spPr>
          <a:xfrm rot="1669042">
            <a:off x="8629650" y="957263"/>
            <a:ext cx="3557588" cy="522287"/>
          </a:xfrm>
          <a:prstGeom prst="rect">
            <a:avLst/>
          </a:prstGeom>
          <a:solidFill>
            <a:schemeClr val="accent2">
              <a:lumMod val="20000"/>
              <a:lumOff val="80000"/>
            </a:schemeClr>
          </a:solidFill>
        </p:spPr>
        <p:style>
          <a:lnRef idx="2">
            <a:schemeClr val="accent2"/>
          </a:lnRef>
          <a:fillRef idx="1">
            <a:schemeClr val="lt1"/>
          </a:fillRef>
          <a:effectRef idx="0">
            <a:schemeClr val="accent2"/>
          </a:effectRef>
          <a:fontRef idx="minor">
            <a:schemeClr val="dk1"/>
          </a:fontRef>
        </p:style>
        <p:txBody>
          <a:bodyPr>
            <a:spAutoFit/>
          </a:bodyPr>
          <a:lstStyle/>
          <a:p>
            <a:pPr algn="ctr">
              <a:defRPr/>
            </a:pPr>
            <a:r>
              <a:rPr lang="en-US" sz="2800" b="1" dirty="0">
                <a:solidFill>
                  <a:srgbClr val="FF0000"/>
                </a:solidFill>
              </a:rPr>
              <a:t>Example</a:t>
            </a:r>
          </a:p>
        </p:txBody>
      </p:sp>
      <p:sp>
        <p:nvSpPr>
          <p:cNvPr id="9" name="TextBox 8">
            <a:extLst>
              <a:ext uri="{FF2B5EF4-FFF2-40B4-BE49-F238E27FC236}">
                <a16:creationId xmlns:a16="http://schemas.microsoft.com/office/drawing/2014/main" id="{9B6E5C08-4365-47BC-B70E-64DCE3B138AB}"/>
              </a:ext>
            </a:extLst>
          </p:cNvPr>
          <p:cNvSpPr txBox="1"/>
          <p:nvPr/>
        </p:nvSpPr>
        <p:spPr>
          <a:xfrm>
            <a:off x="5159896" y="5508898"/>
            <a:ext cx="2236787" cy="1169988"/>
          </a:xfrm>
          <a:prstGeom prst="rect">
            <a:avLst/>
          </a:prstGeom>
          <a:solidFill>
            <a:schemeClr val="accent3">
              <a:lumMod val="10000"/>
              <a:lumOff val="90000"/>
            </a:schemeClr>
          </a:solidFill>
          <a:ln>
            <a:solidFill>
              <a:schemeClr val="tx1"/>
            </a:solidFill>
          </a:ln>
        </p:spPr>
        <p:txBody>
          <a:bodyPr lIns="72000" tIns="72000" rIns="72000" bIns="72000"/>
          <a:lstStyle/>
          <a:p>
            <a:pPr eaLnBrk="1" hangingPunct="1">
              <a:buClr>
                <a:srgbClr val="E30034"/>
              </a:buClr>
              <a:defRPr/>
            </a:pPr>
            <a:r>
              <a:rPr lang="en-US" sz="1600" dirty="0">
                <a:solidFill>
                  <a:srgbClr val="005DA9"/>
                </a:solidFill>
                <a:latin typeface="Verdana" pitchFamily="34" charset="0"/>
                <a:cs typeface="Arial" charset="0"/>
              </a:rPr>
              <a:t>Logo goes here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On this slide, please describe the objective and significance of the work in a 200-word summary. </a:t>
            </a:r>
          </a:p>
          <a:p>
            <a:pPr marL="0" indent="0">
              <a:buNone/>
            </a:pPr>
            <a:endParaRPr lang="en-US" dirty="0"/>
          </a:p>
          <a:p>
            <a:pPr marL="0" indent="0">
              <a:buNone/>
            </a:pPr>
            <a:r>
              <a:rPr lang="en-US" dirty="0"/>
              <a:t>Using up to 4 additional slides (total of no more than 6 slides including the title slide and this slide), include representative data and figures that  will be  the  foundation for the poster you plan to present at the conference. Refer to those slides and figures within the 200-word summary on this slide using slide numbers and/or figure numbers.</a:t>
            </a:r>
          </a:p>
        </p:txBody>
      </p:sp>
      <p:sp>
        <p:nvSpPr>
          <p:cNvPr id="3" name="Slide Number Placeholder 2"/>
          <p:cNvSpPr>
            <a:spLocks noGrp="1"/>
          </p:cNvSpPr>
          <p:nvPr>
            <p:ph type="sldNum" sz="quarter" idx="10"/>
          </p:nvPr>
        </p:nvSpPr>
        <p:spPr/>
        <p:txBody>
          <a:bodyPr/>
          <a:lstStyle/>
          <a:p>
            <a:pPr>
              <a:defRPr/>
            </a:pPr>
            <a:fld id="{F302ADB4-0FFE-4AD8-843B-18B0D6B75D82}" type="slidenum">
              <a:rPr lang="en-US" smtClean="0"/>
              <a:pPr>
                <a:defRPr/>
              </a:pPr>
              <a:t>3</a:t>
            </a:fld>
            <a:endParaRPr lang="en-US" dirty="0"/>
          </a:p>
        </p:txBody>
      </p:sp>
      <p:sp>
        <p:nvSpPr>
          <p:cNvPr id="4" name="Footer Placeholder 3"/>
          <p:cNvSpPr>
            <a:spLocks noGrp="1"/>
          </p:cNvSpPr>
          <p:nvPr>
            <p:ph type="ftr" sz="quarter" idx="11"/>
          </p:nvPr>
        </p:nvSpPr>
        <p:spPr/>
        <p:txBody>
          <a:bodyPr/>
          <a:lstStyle/>
          <a:p>
            <a:pPr>
              <a:defRPr/>
            </a:pPr>
            <a:r>
              <a:rPr lang="en-US" dirty="0"/>
              <a:t>2021 Manufacturing Conference</a:t>
            </a:r>
          </a:p>
        </p:txBody>
      </p:sp>
      <p:sp>
        <p:nvSpPr>
          <p:cNvPr id="5" name="Title 4"/>
          <p:cNvSpPr>
            <a:spLocks noGrp="1"/>
          </p:cNvSpPr>
          <p:nvPr>
            <p:ph type="title"/>
          </p:nvPr>
        </p:nvSpPr>
        <p:spPr/>
        <p:txBody>
          <a:bodyPr/>
          <a:lstStyle/>
          <a:p>
            <a:r>
              <a:rPr lang="en-US" dirty="0"/>
              <a:t>Objective and Significance</a:t>
            </a:r>
          </a:p>
        </p:txBody>
      </p:sp>
    </p:spTree>
    <p:extLst>
      <p:ext uri="{BB962C8B-B14F-4D97-AF65-F5344CB8AC3E}">
        <p14:creationId xmlns:p14="http://schemas.microsoft.com/office/powerpoint/2010/main" val="51654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81844" y="5546086"/>
            <a:ext cx="11299086" cy="1035641"/>
          </a:xfrm>
        </p:spPr>
        <p:txBody>
          <a:bodyPr>
            <a:normAutofit/>
          </a:bodyPr>
          <a:lstStyle/>
          <a:p>
            <a:r>
              <a:rPr lang="en-US" dirty="0"/>
              <a:t>Brief summaries of the data (1-2 sentences) in a text box below the figure are required</a:t>
            </a:r>
          </a:p>
        </p:txBody>
      </p:sp>
      <p:sp>
        <p:nvSpPr>
          <p:cNvPr id="3" name="Slide Number Placeholder 2"/>
          <p:cNvSpPr>
            <a:spLocks noGrp="1"/>
          </p:cNvSpPr>
          <p:nvPr>
            <p:ph type="sldNum" sz="quarter" idx="10"/>
          </p:nvPr>
        </p:nvSpPr>
        <p:spPr/>
        <p:txBody>
          <a:bodyPr/>
          <a:lstStyle/>
          <a:p>
            <a:pPr>
              <a:defRPr/>
            </a:pPr>
            <a:fld id="{F302ADB4-0FFE-4AD8-843B-18B0D6B75D82}" type="slidenum">
              <a:rPr lang="en-US" smtClean="0"/>
              <a:pPr>
                <a:defRPr/>
              </a:pPr>
              <a:t>4</a:t>
            </a:fld>
            <a:endParaRPr lang="en-US" dirty="0"/>
          </a:p>
        </p:txBody>
      </p:sp>
      <p:sp>
        <p:nvSpPr>
          <p:cNvPr id="4" name="Footer Placeholder 3"/>
          <p:cNvSpPr>
            <a:spLocks noGrp="1"/>
          </p:cNvSpPr>
          <p:nvPr>
            <p:ph type="ftr" sz="quarter" idx="11"/>
          </p:nvPr>
        </p:nvSpPr>
        <p:spPr/>
        <p:txBody>
          <a:bodyPr/>
          <a:lstStyle/>
          <a:p>
            <a:pPr>
              <a:defRPr/>
            </a:pPr>
            <a:r>
              <a:rPr lang="en-US" dirty="0"/>
              <a:t>2021 Manufacturing Conference</a:t>
            </a:r>
          </a:p>
        </p:txBody>
      </p:sp>
      <p:sp>
        <p:nvSpPr>
          <p:cNvPr id="5" name="Title 4"/>
          <p:cNvSpPr>
            <a:spLocks noGrp="1"/>
          </p:cNvSpPr>
          <p:nvPr>
            <p:ph type="title"/>
          </p:nvPr>
        </p:nvSpPr>
        <p:spPr/>
        <p:txBody>
          <a:bodyPr/>
          <a:lstStyle/>
          <a:p>
            <a:r>
              <a:rPr lang="en-US" dirty="0"/>
              <a:t>Supporting data</a:t>
            </a:r>
          </a:p>
        </p:txBody>
      </p:sp>
      <p:grpSp>
        <p:nvGrpSpPr>
          <p:cNvPr id="114" name="Group 113"/>
          <p:cNvGrpSpPr/>
          <p:nvPr/>
        </p:nvGrpSpPr>
        <p:grpSpPr>
          <a:xfrm>
            <a:off x="3000766" y="1188407"/>
            <a:ext cx="5892308" cy="4011362"/>
            <a:chOff x="671421" y="1084263"/>
            <a:chExt cx="7575749" cy="5490246"/>
          </a:xfrm>
        </p:grpSpPr>
        <p:sp>
          <p:nvSpPr>
            <p:cNvPr id="8" name="Line 3"/>
            <p:cNvSpPr>
              <a:spLocks noChangeShapeType="1"/>
            </p:cNvSpPr>
            <p:nvPr/>
          </p:nvSpPr>
          <p:spPr bwMode="auto">
            <a:xfrm flipH="1">
              <a:off x="2083594" y="1271588"/>
              <a:ext cx="0" cy="4041775"/>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9" name="Line 4"/>
            <p:cNvSpPr>
              <a:spLocks noChangeShapeType="1"/>
            </p:cNvSpPr>
            <p:nvPr/>
          </p:nvSpPr>
          <p:spPr bwMode="auto">
            <a:xfrm>
              <a:off x="2037557" y="5295900"/>
              <a:ext cx="93662" cy="1588"/>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0" name="Line 5"/>
            <p:cNvSpPr>
              <a:spLocks noChangeShapeType="1"/>
            </p:cNvSpPr>
            <p:nvPr/>
          </p:nvSpPr>
          <p:spPr bwMode="auto">
            <a:xfrm>
              <a:off x="2037557" y="4495800"/>
              <a:ext cx="93662" cy="1588"/>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1" name="Line 6"/>
            <p:cNvSpPr>
              <a:spLocks noChangeShapeType="1"/>
            </p:cNvSpPr>
            <p:nvPr/>
          </p:nvSpPr>
          <p:spPr bwMode="auto">
            <a:xfrm>
              <a:off x="2037557" y="3683000"/>
              <a:ext cx="93662" cy="1588"/>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2" name="Line 7"/>
            <p:cNvSpPr>
              <a:spLocks noChangeShapeType="1"/>
            </p:cNvSpPr>
            <p:nvPr/>
          </p:nvSpPr>
          <p:spPr bwMode="auto">
            <a:xfrm>
              <a:off x="2037557" y="2882900"/>
              <a:ext cx="93662" cy="1588"/>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3" name="Line 8"/>
            <p:cNvSpPr>
              <a:spLocks noChangeShapeType="1"/>
            </p:cNvSpPr>
            <p:nvPr/>
          </p:nvSpPr>
          <p:spPr bwMode="auto">
            <a:xfrm>
              <a:off x="2037557" y="2070100"/>
              <a:ext cx="93662" cy="1588"/>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4" name="Line 9"/>
            <p:cNvSpPr>
              <a:spLocks noChangeShapeType="1"/>
            </p:cNvSpPr>
            <p:nvPr/>
          </p:nvSpPr>
          <p:spPr bwMode="auto">
            <a:xfrm>
              <a:off x="2037557" y="1271588"/>
              <a:ext cx="93662" cy="1587"/>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5" name="Line 10"/>
            <p:cNvSpPr>
              <a:spLocks noChangeShapeType="1"/>
            </p:cNvSpPr>
            <p:nvPr/>
          </p:nvSpPr>
          <p:spPr bwMode="auto">
            <a:xfrm>
              <a:off x="2139157" y="5297488"/>
              <a:ext cx="5929312" cy="1587"/>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6" name="Line 11"/>
            <p:cNvSpPr>
              <a:spLocks noChangeShapeType="1"/>
            </p:cNvSpPr>
            <p:nvPr/>
          </p:nvSpPr>
          <p:spPr bwMode="auto">
            <a:xfrm flipV="1">
              <a:off x="2980532" y="5295900"/>
              <a:ext cx="1587" cy="79375"/>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7" name="Line 12"/>
            <p:cNvSpPr>
              <a:spLocks noChangeShapeType="1"/>
            </p:cNvSpPr>
            <p:nvPr/>
          </p:nvSpPr>
          <p:spPr bwMode="auto">
            <a:xfrm flipV="1">
              <a:off x="4677569" y="5295900"/>
              <a:ext cx="1588" cy="79375"/>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18" name="Line 13"/>
            <p:cNvSpPr>
              <a:spLocks noChangeShapeType="1"/>
            </p:cNvSpPr>
            <p:nvPr/>
          </p:nvSpPr>
          <p:spPr bwMode="auto">
            <a:xfrm flipV="1">
              <a:off x="6361907" y="5295900"/>
              <a:ext cx="1587" cy="79375"/>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nvGrpSpPr>
            <p:cNvPr id="113" name="Group 112"/>
            <p:cNvGrpSpPr/>
            <p:nvPr/>
          </p:nvGrpSpPr>
          <p:grpSpPr>
            <a:xfrm>
              <a:off x="2455070" y="3589341"/>
              <a:ext cx="1900239" cy="1612901"/>
              <a:chOff x="2455070" y="3589341"/>
              <a:chExt cx="1900239" cy="1612901"/>
            </a:xfrm>
          </p:grpSpPr>
          <p:sp>
            <p:nvSpPr>
              <p:cNvPr id="64" name="Line 15"/>
              <p:cNvSpPr>
                <a:spLocks noChangeShapeType="1"/>
              </p:cNvSpPr>
              <p:nvPr/>
            </p:nvSpPr>
            <p:spPr bwMode="auto">
              <a:xfrm flipV="1">
                <a:off x="3398046" y="3683004"/>
                <a:ext cx="849313" cy="812801"/>
              </a:xfrm>
              <a:prstGeom prst="line">
                <a:avLst/>
              </a:prstGeom>
              <a:solidFill>
                <a:schemeClr val="tx1"/>
              </a:solidFill>
              <a:ln w="26988">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5" name="Rectangle 64"/>
              <p:cNvSpPr>
                <a:spLocks noChangeArrowheads="1"/>
              </p:cNvSpPr>
              <p:nvPr/>
            </p:nvSpPr>
            <p:spPr bwMode="auto">
              <a:xfrm>
                <a:off x="4152109" y="3589341"/>
                <a:ext cx="203200" cy="200025"/>
              </a:xfrm>
              <a:prstGeom prst="rect">
                <a:avLst/>
              </a:prstGeom>
              <a:solidFill>
                <a:schemeClr val="tx1"/>
              </a:solidFill>
              <a:ln w="9525">
                <a:solidFill>
                  <a:schemeClr val="tx1"/>
                </a:solidFill>
                <a:miter lim="800000"/>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6" name="Line 17"/>
              <p:cNvSpPr>
                <a:spLocks noChangeShapeType="1"/>
              </p:cNvSpPr>
              <p:nvPr/>
            </p:nvSpPr>
            <p:spPr bwMode="auto">
              <a:xfrm flipV="1">
                <a:off x="2548733" y="4495804"/>
                <a:ext cx="849313" cy="600075"/>
              </a:xfrm>
              <a:prstGeom prst="line">
                <a:avLst/>
              </a:prstGeom>
              <a:solidFill>
                <a:schemeClr val="tx1"/>
              </a:solidFill>
              <a:ln w="26988">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7" name="Rectangle 66"/>
              <p:cNvSpPr>
                <a:spLocks noChangeArrowheads="1"/>
              </p:cNvSpPr>
              <p:nvPr/>
            </p:nvSpPr>
            <p:spPr bwMode="auto">
              <a:xfrm>
                <a:off x="2455070" y="5002217"/>
                <a:ext cx="201613" cy="200025"/>
              </a:xfrm>
              <a:prstGeom prst="rect">
                <a:avLst/>
              </a:prstGeom>
              <a:solidFill>
                <a:schemeClr val="tx1"/>
              </a:solidFill>
              <a:ln w="9525">
                <a:solidFill>
                  <a:schemeClr val="tx1"/>
                </a:solidFill>
                <a:miter lim="800000"/>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8" name="Line 19"/>
              <p:cNvSpPr>
                <a:spLocks noChangeShapeType="1"/>
              </p:cNvSpPr>
              <p:nvPr/>
            </p:nvSpPr>
            <p:spPr bwMode="auto">
              <a:xfrm flipH="1" flipV="1">
                <a:off x="2455070" y="5002217"/>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9" name="Line 20"/>
              <p:cNvSpPr>
                <a:spLocks noChangeShapeType="1"/>
              </p:cNvSpPr>
              <p:nvPr/>
            </p:nvSpPr>
            <p:spPr bwMode="auto">
              <a:xfrm>
                <a:off x="2548733" y="5095879"/>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0" name="Line 21"/>
              <p:cNvSpPr>
                <a:spLocks noChangeShapeType="1"/>
              </p:cNvSpPr>
              <p:nvPr/>
            </p:nvSpPr>
            <p:spPr bwMode="auto">
              <a:xfrm flipH="1">
                <a:off x="2455070" y="5095879"/>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1" name="Line 22"/>
              <p:cNvSpPr>
                <a:spLocks noChangeShapeType="1"/>
              </p:cNvSpPr>
              <p:nvPr/>
            </p:nvSpPr>
            <p:spPr bwMode="auto">
              <a:xfrm flipV="1">
                <a:off x="2548733" y="5002217"/>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2" name="Rectangle 71"/>
              <p:cNvSpPr>
                <a:spLocks noChangeArrowheads="1"/>
              </p:cNvSpPr>
              <p:nvPr/>
            </p:nvSpPr>
            <p:spPr bwMode="auto">
              <a:xfrm>
                <a:off x="3304383" y="4402142"/>
                <a:ext cx="201613" cy="200025"/>
              </a:xfrm>
              <a:prstGeom prst="rect">
                <a:avLst/>
              </a:prstGeom>
              <a:solidFill>
                <a:schemeClr val="tx1"/>
              </a:solidFill>
              <a:ln w="9525">
                <a:solidFill>
                  <a:schemeClr val="tx1"/>
                </a:solidFill>
                <a:miter lim="800000"/>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3" name="Line 24"/>
              <p:cNvSpPr>
                <a:spLocks noChangeShapeType="1"/>
              </p:cNvSpPr>
              <p:nvPr/>
            </p:nvSpPr>
            <p:spPr bwMode="auto">
              <a:xfrm flipH="1" flipV="1">
                <a:off x="3304383" y="4402142"/>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4" name="Line 25"/>
              <p:cNvSpPr>
                <a:spLocks noChangeShapeType="1"/>
              </p:cNvSpPr>
              <p:nvPr/>
            </p:nvSpPr>
            <p:spPr bwMode="auto">
              <a:xfrm>
                <a:off x="3398046" y="4495804"/>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5" name="Line 26"/>
              <p:cNvSpPr>
                <a:spLocks noChangeShapeType="1"/>
              </p:cNvSpPr>
              <p:nvPr/>
            </p:nvSpPr>
            <p:spPr bwMode="auto">
              <a:xfrm flipH="1">
                <a:off x="3304383" y="4495804"/>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6" name="Line 27"/>
              <p:cNvSpPr>
                <a:spLocks noChangeShapeType="1"/>
              </p:cNvSpPr>
              <p:nvPr/>
            </p:nvSpPr>
            <p:spPr bwMode="auto">
              <a:xfrm flipV="1">
                <a:off x="3398046" y="4402142"/>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7" name="Line 28"/>
              <p:cNvSpPr>
                <a:spLocks noChangeShapeType="1"/>
              </p:cNvSpPr>
              <p:nvPr/>
            </p:nvSpPr>
            <p:spPr bwMode="auto">
              <a:xfrm flipH="1" flipV="1">
                <a:off x="4152109" y="3589341"/>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8" name="Line 29"/>
              <p:cNvSpPr>
                <a:spLocks noChangeShapeType="1"/>
              </p:cNvSpPr>
              <p:nvPr/>
            </p:nvSpPr>
            <p:spPr bwMode="auto">
              <a:xfrm>
                <a:off x="4247359" y="3683004"/>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79" name="Line 30"/>
              <p:cNvSpPr>
                <a:spLocks noChangeShapeType="1"/>
              </p:cNvSpPr>
              <p:nvPr/>
            </p:nvSpPr>
            <p:spPr bwMode="auto">
              <a:xfrm flipH="1">
                <a:off x="4152109" y="3683004"/>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80" name="Line 31"/>
              <p:cNvSpPr>
                <a:spLocks noChangeShapeType="1"/>
              </p:cNvSpPr>
              <p:nvPr/>
            </p:nvSpPr>
            <p:spPr bwMode="auto">
              <a:xfrm flipV="1">
                <a:off x="4247359" y="3589341"/>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grpSp>
          <p:nvGrpSpPr>
            <p:cNvPr id="112" name="Group 111"/>
            <p:cNvGrpSpPr/>
            <p:nvPr/>
          </p:nvGrpSpPr>
          <p:grpSpPr>
            <a:xfrm>
              <a:off x="4247344" y="1978025"/>
              <a:ext cx="1804982" cy="1704975"/>
              <a:chOff x="4247344" y="1978025"/>
              <a:chExt cx="1804982" cy="1704975"/>
            </a:xfrm>
          </p:grpSpPr>
          <p:sp>
            <p:nvSpPr>
              <p:cNvPr id="51" name="Rectangle 50"/>
              <p:cNvSpPr>
                <a:spLocks noChangeArrowheads="1"/>
              </p:cNvSpPr>
              <p:nvPr/>
            </p:nvSpPr>
            <p:spPr bwMode="auto">
              <a:xfrm>
                <a:off x="5001404" y="2590800"/>
                <a:ext cx="201612" cy="200025"/>
              </a:xfrm>
              <a:prstGeom prst="rect">
                <a:avLst/>
              </a:prstGeom>
              <a:solidFill>
                <a:schemeClr val="tx1"/>
              </a:solidFill>
              <a:ln w="9525">
                <a:solidFill>
                  <a:schemeClr val="tx1"/>
                </a:solidFill>
                <a:miter lim="800000"/>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2" name="Line 34"/>
              <p:cNvSpPr>
                <a:spLocks noChangeShapeType="1"/>
              </p:cNvSpPr>
              <p:nvPr/>
            </p:nvSpPr>
            <p:spPr bwMode="auto">
              <a:xfrm flipH="1" flipV="1">
                <a:off x="5001404" y="2590800"/>
                <a:ext cx="93662"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3" name="Line 35"/>
              <p:cNvSpPr>
                <a:spLocks noChangeShapeType="1"/>
              </p:cNvSpPr>
              <p:nvPr/>
            </p:nvSpPr>
            <p:spPr bwMode="auto">
              <a:xfrm flipH="1">
                <a:off x="5001404" y="2684463"/>
                <a:ext cx="93662" cy="92075"/>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4" name="Line 36"/>
              <p:cNvSpPr>
                <a:spLocks noChangeShapeType="1"/>
              </p:cNvSpPr>
              <p:nvPr/>
            </p:nvSpPr>
            <p:spPr bwMode="auto">
              <a:xfrm flipV="1">
                <a:off x="5095066" y="2590800"/>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5" name="Rectangle 54"/>
              <p:cNvSpPr>
                <a:spLocks noChangeArrowheads="1"/>
              </p:cNvSpPr>
              <p:nvPr/>
            </p:nvSpPr>
            <p:spPr bwMode="auto">
              <a:xfrm>
                <a:off x="5850714" y="1978025"/>
                <a:ext cx="201612" cy="200025"/>
              </a:xfrm>
              <a:prstGeom prst="rect">
                <a:avLst/>
              </a:prstGeom>
              <a:solidFill>
                <a:schemeClr val="tx1"/>
              </a:solidFill>
              <a:ln w="9525">
                <a:solidFill>
                  <a:schemeClr val="tx1"/>
                </a:solidFill>
                <a:miter lim="800000"/>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6" name="Line 38"/>
              <p:cNvSpPr>
                <a:spLocks noChangeShapeType="1"/>
              </p:cNvSpPr>
              <p:nvPr/>
            </p:nvSpPr>
            <p:spPr bwMode="auto">
              <a:xfrm flipH="1" flipV="1">
                <a:off x="5850714" y="1978025"/>
                <a:ext cx="93662" cy="92075"/>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nvGrpSpPr>
              <p:cNvPr id="57" name="Group 56"/>
              <p:cNvGrpSpPr>
                <a:grpSpLocks/>
              </p:cNvGrpSpPr>
              <p:nvPr/>
            </p:nvGrpSpPr>
            <p:grpSpPr bwMode="auto">
              <a:xfrm>
                <a:off x="4247344" y="2070100"/>
                <a:ext cx="1792282" cy="1612900"/>
                <a:chOff x="2903" y="1365"/>
                <a:chExt cx="1129" cy="1016"/>
              </a:xfrm>
              <a:solidFill>
                <a:schemeClr val="tx1"/>
              </a:solidFill>
            </p:grpSpPr>
            <p:sp>
              <p:nvSpPr>
                <p:cNvPr id="60" name="Line 40"/>
                <p:cNvSpPr>
                  <a:spLocks noChangeShapeType="1"/>
                </p:cNvSpPr>
                <p:nvPr/>
              </p:nvSpPr>
              <p:spPr bwMode="auto">
                <a:xfrm flipV="1">
                  <a:off x="2903" y="1752"/>
                  <a:ext cx="534" cy="629"/>
                </a:xfrm>
                <a:prstGeom prst="line">
                  <a:avLst/>
                </a:prstGeom>
                <a:grpFill/>
                <a:ln w="26988">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1" name="Line 41"/>
                <p:cNvSpPr>
                  <a:spLocks noChangeShapeType="1"/>
                </p:cNvSpPr>
                <p:nvPr/>
              </p:nvSpPr>
              <p:spPr bwMode="auto">
                <a:xfrm flipV="1">
                  <a:off x="3437" y="1365"/>
                  <a:ext cx="535" cy="387"/>
                </a:xfrm>
                <a:prstGeom prst="line">
                  <a:avLst/>
                </a:prstGeom>
                <a:grpFill/>
                <a:ln w="26988">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2" name="Line 42"/>
                <p:cNvSpPr>
                  <a:spLocks noChangeShapeType="1"/>
                </p:cNvSpPr>
                <p:nvPr/>
              </p:nvSpPr>
              <p:spPr bwMode="auto">
                <a:xfrm>
                  <a:off x="3437" y="1752"/>
                  <a:ext cx="60" cy="58"/>
                </a:xfrm>
                <a:prstGeom prst="line">
                  <a:avLst/>
                </a:prstGeom>
                <a:grp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63" name="Line 43"/>
                <p:cNvSpPr>
                  <a:spLocks noChangeShapeType="1"/>
                </p:cNvSpPr>
                <p:nvPr/>
              </p:nvSpPr>
              <p:spPr bwMode="auto">
                <a:xfrm>
                  <a:off x="3972" y="1365"/>
                  <a:ext cx="60" cy="59"/>
                </a:xfrm>
                <a:prstGeom prst="line">
                  <a:avLst/>
                </a:prstGeom>
                <a:grp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sp>
            <p:nvSpPr>
              <p:cNvPr id="58" name="Line 44"/>
              <p:cNvSpPr>
                <a:spLocks noChangeShapeType="1"/>
              </p:cNvSpPr>
              <p:nvPr/>
            </p:nvSpPr>
            <p:spPr bwMode="auto">
              <a:xfrm flipH="1">
                <a:off x="5850714" y="2070100"/>
                <a:ext cx="93662"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9" name="Line 45"/>
              <p:cNvSpPr>
                <a:spLocks noChangeShapeType="1"/>
              </p:cNvSpPr>
              <p:nvPr/>
            </p:nvSpPr>
            <p:spPr bwMode="auto">
              <a:xfrm flipV="1">
                <a:off x="5944376" y="1978025"/>
                <a:ext cx="95250" cy="92075"/>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grpSp>
          <p:nvGrpSpPr>
            <p:cNvPr id="111" name="Group 110"/>
            <p:cNvGrpSpPr/>
            <p:nvPr/>
          </p:nvGrpSpPr>
          <p:grpSpPr>
            <a:xfrm>
              <a:off x="5944394" y="1697043"/>
              <a:ext cx="1804988" cy="373063"/>
              <a:chOff x="5944394" y="1697043"/>
              <a:chExt cx="1804988" cy="373063"/>
            </a:xfrm>
          </p:grpSpPr>
          <p:sp>
            <p:nvSpPr>
              <p:cNvPr id="38" name="Rectangle 37"/>
              <p:cNvSpPr>
                <a:spLocks noChangeArrowheads="1"/>
              </p:cNvSpPr>
              <p:nvPr/>
            </p:nvSpPr>
            <p:spPr bwMode="auto">
              <a:xfrm>
                <a:off x="6698457" y="1778006"/>
                <a:ext cx="203200" cy="200025"/>
              </a:xfrm>
              <a:prstGeom prst="rect">
                <a:avLst/>
              </a:prstGeom>
              <a:solidFill>
                <a:schemeClr val="tx1"/>
              </a:solidFill>
              <a:ln w="9525">
                <a:solidFill>
                  <a:schemeClr val="tx1"/>
                </a:solidFill>
                <a:miter lim="800000"/>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39" name="Line 48"/>
              <p:cNvSpPr>
                <a:spLocks noChangeShapeType="1"/>
              </p:cNvSpPr>
              <p:nvPr/>
            </p:nvSpPr>
            <p:spPr bwMode="auto">
              <a:xfrm flipH="1" flipV="1">
                <a:off x="6698457" y="1778006"/>
                <a:ext cx="95250" cy="92075"/>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0" name="Line 49"/>
              <p:cNvSpPr>
                <a:spLocks noChangeShapeType="1"/>
              </p:cNvSpPr>
              <p:nvPr/>
            </p:nvSpPr>
            <p:spPr bwMode="auto">
              <a:xfrm flipH="1">
                <a:off x="6698457" y="1870081"/>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1" name="Line 50"/>
              <p:cNvSpPr>
                <a:spLocks noChangeShapeType="1"/>
              </p:cNvSpPr>
              <p:nvPr/>
            </p:nvSpPr>
            <p:spPr bwMode="auto">
              <a:xfrm flipV="1">
                <a:off x="6793707" y="1778006"/>
                <a:ext cx="93663" cy="92075"/>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2" name="Rectangle 41"/>
              <p:cNvSpPr>
                <a:spLocks noChangeArrowheads="1"/>
              </p:cNvSpPr>
              <p:nvPr/>
            </p:nvSpPr>
            <p:spPr bwMode="auto">
              <a:xfrm>
                <a:off x="7547769" y="1697043"/>
                <a:ext cx="201613" cy="200025"/>
              </a:xfrm>
              <a:prstGeom prst="rect">
                <a:avLst/>
              </a:prstGeom>
              <a:solidFill>
                <a:schemeClr val="tx1"/>
              </a:solidFill>
              <a:ln w="9525">
                <a:solidFill>
                  <a:schemeClr val="tx1"/>
                </a:solidFill>
                <a:miter lim="800000"/>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3" name="Line 52"/>
              <p:cNvSpPr>
                <a:spLocks noChangeShapeType="1"/>
              </p:cNvSpPr>
              <p:nvPr/>
            </p:nvSpPr>
            <p:spPr bwMode="auto">
              <a:xfrm flipH="1" flipV="1">
                <a:off x="7547769" y="1697043"/>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nvGrpSpPr>
              <p:cNvPr id="44" name="Group 43"/>
              <p:cNvGrpSpPr>
                <a:grpSpLocks/>
              </p:cNvGrpSpPr>
              <p:nvPr/>
            </p:nvGrpSpPr>
            <p:grpSpPr bwMode="auto">
              <a:xfrm>
                <a:off x="5944394" y="1790706"/>
                <a:ext cx="1792288" cy="279400"/>
                <a:chOff x="3972" y="1189"/>
                <a:chExt cx="1129" cy="176"/>
              </a:xfrm>
              <a:solidFill>
                <a:schemeClr val="tx1"/>
              </a:solidFill>
            </p:grpSpPr>
            <p:sp>
              <p:nvSpPr>
                <p:cNvPr id="47" name="Line 54"/>
                <p:cNvSpPr>
                  <a:spLocks noChangeShapeType="1"/>
                </p:cNvSpPr>
                <p:nvPr/>
              </p:nvSpPr>
              <p:spPr bwMode="auto">
                <a:xfrm flipV="1">
                  <a:off x="3972" y="1239"/>
                  <a:ext cx="535" cy="126"/>
                </a:xfrm>
                <a:prstGeom prst="line">
                  <a:avLst/>
                </a:prstGeom>
                <a:grpFill/>
                <a:ln w="26988">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8" name="Line 55"/>
                <p:cNvSpPr>
                  <a:spLocks noChangeShapeType="1"/>
                </p:cNvSpPr>
                <p:nvPr/>
              </p:nvSpPr>
              <p:spPr bwMode="auto">
                <a:xfrm flipV="1">
                  <a:off x="4507" y="1189"/>
                  <a:ext cx="535" cy="50"/>
                </a:xfrm>
                <a:prstGeom prst="line">
                  <a:avLst/>
                </a:prstGeom>
                <a:grpFill/>
                <a:ln w="26988">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9" name="Line 56"/>
                <p:cNvSpPr>
                  <a:spLocks noChangeShapeType="1"/>
                </p:cNvSpPr>
                <p:nvPr/>
              </p:nvSpPr>
              <p:spPr bwMode="auto">
                <a:xfrm>
                  <a:off x="4507" y="1239"/>
                  <a:ext cx="59" cy="59"/>
                </a:xfrm>
                <a:prstGeom prst="line">
                  <a:avLst/>
                </a:prstGeom>
                <a:grp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50" name="Line 57"/>
                <p:cNvSpPr>
                  <a:spLocks noChangeShapeType="1"/>
                </p:cNvSpPr>
                <p:nvPr/>
              </p:nvSpPr>
              <p:spPr bwMode="auto">
                <a:xfrm>
                  <a:off x="5042" y="1189"/>
                  <a:ext cx="59" cy="59"/>
                </a:xfrm>
                <a:prstGeom prst="line">
                  <a:avLst/>
                </a:prstGeom>
                <a:grp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sp>
            <p:nvSpPr>
              <p:cNvPr id="45" name="Line 58"/>
              <p:cNvSpPr>
                <a:spLocks noChangeShapeType="1"/>
              </p:cNvSpPr>
              <p:nvPr/>
            </p:nvSpPr>
            <p:spPr bwMode="auto">
              <a:xfrm flipH="1">
                <a:off x="7547769" y="1790706"/>
                <a:ext cx="95250"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46" name="Line 59"/>
              <p:cNvSpPr>
                <a:spLocks noChangeShapeType="1"/>
              </p:cNvSpPr>
              <p:nvPr/>
            </p:nvSpPr>
            <p:spPr bwMode="auto">
              <a:xfrm flipV="1">
                <a:off x="7643019" y="1697043"/>
                <a:ext cx="93663" cy="93663"/>
              </a:xfrm>
              <a:prstGeom prst="line">
                <a:avLst/>
              </a:prstGeom>
              <a:solidFill>
                <a:schemeClr val="tx1"/>
              </a:solidFill>
              <a:ln w="127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sp>
          <p:nvSpPr>
            <p:cNvPr id="22" name="Rectangle 21"/>
            <p:cNvSpPr>
              <a:spLocks noChangeArrowheads="1"/>
            </p:cNvSpPr>
            <p:nvPr/>
          </p:nvSpPr>
          <p:spPr bwMode="auto">
            <a:xfrm>
              <a:off x="1740694" y="5108576"/>
              <a:ext cx="220526"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dirty="0"/>
                <a:t>0</a:t>
              </a:r>
              <a:endParaRPr lang="en-US" b="1" dirty="0"/>
            </a:p>
          </p:txBody>
        </p:sp>
        <p:sp>
          <p:nvSpPr>
            <p:cNvPr id="23" name="Rectangle 22"/>
            <p:cNvSpPr>
              <a:spLocks noChangeArrowheads="1"/>
            </p:cNvSpPr>
            <p:nvPr/>
          </p:nvSpPr>
          <p:spPr bwMode="auto">
            <a:xfrm>
              <a:off x="1578769" y="4310063"/>
              <a:ext cx="441051"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a:t>20</a:t>
              </a:r>
              <a:endParaRPr lang="en-US" b="1"/>
            </a:p>
          </p:txBody>
        </p:sp>
        <p:sp>
          <p:nvSpPr>
            <p:cNvPr id="24" name="Rectangle 23"/>
            <p:cNvSpPr>
              <a:spLocks noChangeArrowheads="1"/>
            </p:cNvSpPr>
            <p:nvPr/>
          </p:nvSpPr>
          <p:spPr bwMode="auto">
            <a:xfrm>
              <a:off x="1578769" y="3497263"/>
              <a:ext cx="441051"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a:t>40</a:t>
              </a:r>
              <a:endParaRPr lang="en-US" b="1"/>
            </a:p>
          </p:txBody>
        </p:sp>
        <p:sp>
          <p:nvSpPr>
            <p:cNvPr id="25" name="Rectangle 24"/>
            <p:cNvSpPr>
              <a:spLocks noChangeArrowheads="1"/>
            </p:cNvSpPr>
            <p:nvPr/>
          </p:nvSpPr>
          <p:spPr bwMode="auto">
            <a:xfrm>
              <a:off x="1578769" y="2697163"/>
              <a:ext cx="441051"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a:t>60</a:t>
              </a:r>
              <a:endParaRPr lang="en-US" b="1"/>
            </a:p>
          </p:txBody>
        </p:sp>
        <p:sp>
          <p:nvSpPr>
            <p:cNvPr id="26" name="Rectangle 25"/>
            <p:cNvSpPr>
              <a:spLocks noChangeArrowheads="1"/>
            </p:cNvSpPr>
            <p:nvPr/>
          </p:nvSpPr>
          <p:spPr bwMode="auto">
            <a:xfrm>
              <a:off x="1578769" y="1884364"/>
              <a:ext cx="441051"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a:t>80</a:t>
              </a:r>
              <a:endParaRPr lang="en-US" b="1"/>
            </a:p>
          </p:txBody>
        </p:sp>
        <p:sp>
          <p:nvSpPr>
            <p:cNvPr id="27" name="Rectangle 26"/>
            <p:cNvSpPr>
              <a:spLocks noChangeArrowheads="1"/>
            </p:cNvSpPr>
            <p:nvPr/>
          </p:nvSpPr>
          <p:spPr bwMode="auto">
            <a:xfrm>
              <a:off x="1416844" y="1084263"/>
              <a:ext cx="661576"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a:t>100</a:t>
              </a:r>
              <a:endParaRPr lang="en-US" b="1"/>
            </a:p>
          </p:txBody>
        </p:sp>
        <p:sp>
          <p:nvSpPr>
            <p:cNvPr id="28" name="Rectangle 27"/>
            <p:cNvSpPr>
              <a:spLocks noChangeArrowheads="1"/>
            </p:cNvSpPr>
            <p:nvPr/>
          </p:nvSpPr>
          <p:spPr bwMode="auto">
            <a:xfrm>
              <a:off x="2050259" y="5535613"/>
              <a:ext cx="441051"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dirty="0"/>
                <a:t>10</a:t>
              </a:r>
              <a:endParaRPr lang="en-US" b="1" dirty="0"/>
            </a:p>
          </p:txBody>
        </p:sp>
        <p:sp>
          <p:nvSpPr>
            <p:cNvPr id="29" name="Rectangle 28"/>
            <p:cNvSpPr>
              <a:spLocks noChangeArrowheads="1"/>
            </p:cNvSpPr>
            <p:nvPr/>
          </p:nvSpPr>
          <p:spPr bwMode="auto">
            <a:xfrm>
              <a:off x="3748882" y="5535613"/>
              <a:ext cx="661576"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dirty="0"/>
                <a:t>100</a:t>
              </a:r>
              <a:endParaRPr lang="en-US" b="1" dirty="0"/>
            </a:p>
          </p:txBody>
        </p:sp>
        <p:sp>
          <p:nvSpPr>
            <p:cNvPr id="30" name="Rectangle 29"/>
            <p:cNvSpPr>
              <a:spLocks noChangeArrowheads="1"/>
            </p:cNvSpPr>
            <p:nvPr/>
          </p:nvSpPr>
          <p:spPr bwMode="auto">
            <a:xfrm>
              <a:off x="5445919" y="5535613"/>
              <a:ext cx="882100"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dirty="0"/>
                <a:t>1000</a:t>
              </a:r>
              <a:endParaRPr lang="en-US" b="1" dirty="0"/>
            </a:p>
          </p:txBody>
        </p:sp>
        <p:sp>
          <p:nvSpPr>
            <p:cNvPr id="31" name="Rectangle 30"/>
            <p:cNvSpPr>
              <a:spLocks noChangeArrowheads="1"/>
            </p:cNvSpPr>
            <p:nvPr/>
          </p:nvSpPr>
          <p:spPr bwMode="auto">
            <a:xfrm>
              <a:off x="7144543" y="5535613"/>
              <a:ext cx="1102627"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dirty="0"/>
                <a:t>10000</a:t>
              </a:r>
              <a:endParaRPr lang="en-US" b="1" dirty="0"/>
            </a:p>
          </p:txBody>
        </p:sp>
        <p:sp>
          <p:nvSpPr>
            <p:cNvPr id="32" name="Rectangle 31"/>
            <p:cNvSpPr>
              <a:spLocks noChangeArrowheads="1"/>
            </p:cNvSpPr>
            <p:nvPr/>
          </p:nvSpPr>
          <p:spPr bwMode="auto">
            <a:xfrm>
              <a:off x="3694907" y="6069014"/>
              <a:ext cx="2659492" cy="505495"/>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b="1" dirty="0"/>
                <a:t>No. of Vectors</a:t>
              </a:r>
            </a:p>
          </p:txBody>
        </p:sp>
        <p:sp>
          <p:nvSpPr>
            <p:cNvPr id="33" name="Rectangle 32"/>
            <p:cNvSpPr>
              <a:spLocks noChangeArrowheads="1"/>
            </p:cNvSpPr>
            <p:nvPr/>
          </p:nvSpPr>
          <p:spPr bwMode="auto">
            <a:xfrm rot="16200000">
              <a:off x="-998827" y="2948687"/>
              <a:ext cx="3815347" cy="474851"/>
            </a:xfrm>
            <a:prstGeom prst="rect">
              <a:avLst/>
            </a:prstGeom>
            <a:noFill/>
            <a:ln w="9525">
              <a:noFill/>
              <a:miter lim="800000"/>
              <a:headEnd/>
              <a:tailEnd/>
            </a:ln>
          </p:spPr>
          <p:txBody>
            <a:bodyPr wrap="none" lIns="0" tIns="0" rIns="0" bIns="0">
              <a:spAutoFit/>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spcBef>
                  <a:spcPct val="0"/>
                </a:spcBef>
                <a:buFontTx/>
                <a:buNone/>
              </a:pPr>
              <a:r>
                <a:rPr lang="en-US" b="1"/>
                <a:t>Fault Coverage (%)</a:t>
              </a:r>
            </a:p>
          </p:txBody>
        </p:sp>
        <p:sp>
          <p:nvSpPr>
            <p:cNvPr id="34" name="Line 72"/>
            <p:cNvSpPr>
              <a:spLocks noChangeShapeType="1"/>
            </p:cNvSpPr>
            <p:nvPr/>
          </p:nvSpPr>
          <p:spPr bwMode="auto">
            <a:xfrm flipV="1">
              <a:off x="2153444" y="5237163"/>
              <a:ext cx="1588" cy="255587"/>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35" name="Line 73"/>
            <p:cNvSpPr>
              <a:spLocks noChangeShapeType="1"/>
            </p:cNvSpPr>
            <p:nvPr/>
          </p:nvSpPr>
          <p:spPr bwMode="auto">
            <a:xfrm flipV="1">
              <a:off x="3828257" y="5237163"/>
              <a:ext cx="1587" cy="255587"/>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36" name="Line 74"/>
            <p:cNvSpPr>
              <a:spLocks noChangeShapeType="1"/>
            </p:cNvSpPr>
            <p:nvPr/>
          </p:nvSpPr>
          <p:spPr bwMode="auto">
            <a:xfrm flipV="1">
              <a:off x="5503069" y="5237163"/>
              <a:ext cx="1588" cy="255587"/>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sp>
          <p:nvSpPr>
            <p:cNvPr id="37" name="Line 75"/>
            <p:cNvSpPr>
              <a:spLocks noChangeShapeType="1"/>
            </p:cNvSpPr>
            <p:nvPr/>
          </p:nvSpPr>
          <p:spPr bwMode="auto">
            <a:xfrm flipV="1">
              <a:off x="7177882" y="5237163"/>
              <a:ext cx="1587" cy="255587"/>
            </a:xfrm>
            <a:prstGeom prst="line">
              <a:avLst/>
            </a:prstGeom>
            <a:noFill/>
            <a:ln w="38100">
              <a:solidFill>
                <a:schemeClr val="tx1"/>
              </a:solidFill>
              <a:round/>
              <a:headEnd/>
              <a:tailEnd/>
            </a:ln>
          </p:spPr>
          <p:txBody>
            <a:bodyPr/>
            <a:lstStyle>
              <a:defPPr>
                <a:defRPr lang="en-US"/>
              </a:defPPr>
              <a:lvl1pPr algn="l" rtl="0" fontAlgn="base">
                <a:spcBef>
                  <a:spcPct val="20000"/>
                </a:spcBef>
                <a:spcAft>
                  <a:spcPct val="0"/>
                </a:spcAft>
                <a:buChar char="•"/>
                <a:defRPr kern="1200">
                  <a:solidFill>
                    <a:schemeClr val="tx1"/>
                  </a:solidFill>
                  <a:latin typeface="Arial" charset="0"/>
                  <a:ea typeface="+mn-ea"/>
                  <a:cs typeface="Arial" charset="0"/>
                </a:defRPr>
              </a:lvl1pPr>
              <a:lvl2pPr marL="457200" algn="l" rtl="0" fontAlgn="base">
                <a:spcBef>
                  <a:spcPct val="20000"/>
                </a:spcBef>
                <a:spcAft>
                  <a:spcPct val="0"/>
                </a:spcAft>
                <a:buChar char="•"/>
                <a:defRPr kern="1200">
                  <a:solidFill>
                    <a:schemeClr val="tx1"/>
                  </a:solidFill>
                  <a:latin typeface="Arial" charset="0"/>
                  <a:ea typeface="+mn-ea"/>
                  <a:cs typeface="Arial" charset="0"/>
                </a:defRPr>
              </a:lvl2pPr>
              <a:lvl3pPr marL="914400" algn="l" rtl="0" fontAlgn="base">
                <a:spcBef>
                  <a:spcPct val="20000"/>
                </a:spcBef>
                <a:spcAft>
                  <a:spcPct val="0"/>
                </a:spcAft>
                <a:buChar char="•"/>
                <a:defRPr kern="1200">
                  <a:solidFill>
                    <a:schemeClr val="tx1"/>
                  </a:solidFill>
                  <a:latin typeface="Arial" charset="0"/>
                  <a:ea typeface="+mn-ea"/>
                  <a:cs typeface="Arial" charset="0"/>
                </a:defRPr>
              </a:lvl3pPr>
              <a:lvl4pPr marL="1371600" algn="l" rtl="0" fontAlgn="base">
                <a:spcBef>
                  <a:spcPct val="20000"/>
                </a:spcBef>
                <a:spcAft>
                  <a:spcPct val="0"/>
                </a:spcAft>
                <a:buChar char="•"/>
                <a:defRPr kern="1200">
                  <a:solidFill>
                    <a:schemeClr val="tx1"/>
                  </a:solidFill>
                  <a:latin typeface="Arial" charset="0"/>
                  <a:ea typeface="+mn-ea"/>
                  <a:cs typeface="Arial" charset="0"/>
                </a:defRPr>
              </a:lvl4pPr>
              <a:lvl5pPr marL="1828800" algn="l" rtl="0" fontAlgn="base">
                <a:spcBef>
                  <a:spcPct val="20000"/>
                </a:spcBef>
                <a:spcAft>
                  <a:spcPct val="0"/>
                </a:spcAft>
                <a:buChar char="•"/>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endParaRPr lang="en-US"/>
            </a:p>
          </p:txBody>
        </p:sp>
      </p:grpSp>
    </p:spTree>
    <p:extLst>
      <p:ext uri="{BB962C8B-B14F-4D97-AF65-F5344CB8AC3E}">
        <p14:creationId xmlns:p14="http://schemas.microsoft.com/office/powerpoint/2010/main" val="35141271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79&quot;/&gt;&lt;/object&gt;&lt;object type=&quot;3&quot; unique_id=&quot;10038&quot;&gt;&lt;property id=&quot;20148&quot; value=&quot;5&quot;/&gt;&lt;property id=&quot;20300&quot; value=&quot;Slide 2&quot;/&gt;&lt;property id=&quot;20307&quot; value=&quot;305&quot;/&gt;&lt;/object&gt;&lt;object type=&quot;3&quot; unique_id=&quot;10039&quot;&gt;&lt;property id=&quot;20148&quot; value=&quot;5&quot;/&gt;&lt;property id=&quot;20300&quot; value=&quot;Slide 3&quot;/&gt;&lt;property id=&quot;20307&quot; value=&quot;306&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VALID-LAYOUT" val="Valid"/>
</p:tagLst>
</file>

<file path=ppt/theme/theme1.xml><?xml version="1.0" encoding="utf-8"?>
<a:theme xmlns:a="http://schemas.openxmlformats.org/drawingml/2006/main" name="IEW Presentation">
  <a:themeElements>
    <a:clrScheme name="ESDA">
      <a:dk1>
        <a:srgbClr val="014F93"/>
      </a:dk1>
      <a:lt1>
        <a:srgbClr val="FFFFFF"/>
      </a:lt1>
      <a:dk2>
        <a:srgbClr val="000000"/>
      </a:dk2>
      <a:lt2>
        <a:srgbClr val="FFFFFF"/>
      </a:lt2>
      <a:accent1>
        <a:srgbClr val="014F93"/>
      </a:accent1>
      <a:accent2>
        <a:srgbClr val="0282FF"/>
      </a:accent2>
      <a:accent3>
        <a:srgbClr val="FCC40B"/>
      </a:accent3>
      <a:accent4>
        <a:srgbClr val="002649"/>
      </a:accent4>
      <a:accent5>
        <a:srgbClr val="990D28"/>
      </a:accent5>
      <a:accent6>
        <a:srgbClr val="1A1817"/>
      </a:accent6>
      <a:hlink>
        <a:srgbClr val="00214A"/>
      </a:hlink>
      <a:folHlink>
        <a:srgbClr val="990D28"/>
      </a:folHlink>
    </a:clrScheme>
    <a:fontScheme name="Default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5DA9"/>
        </a:solidFill>
        <a:ln w="12700">
          <a:noFill/>
        </a:ln>
      </a:spPr>
      <a:bodyPr lIns="72000" tIns="72000" rIns="72000" bIns="72000" rtlCol="0" anchor="ctr"/>
      <a:lstStyle>
        <a:defPPr algn="ctr">
          <a:buClr>
            <a:srgbClr val="E30034"/>
          </a:buClr>
          <a:defRPr sz="1600" dirty="0" err="1" smtClean="0">
            <a:latin typeface="Verdana"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noAutofit/>
      </a:bodyPr>
      <a:lstStyle>
        <a:defPPr marL="273050" indent="-273050">
          <a:buClr>
            <a:srgbClr val="E30034"/>
          </a:buClr>
          <a:defRPr sz="1600" dirty="0" err="1" smtClean="0">
            <a:solidFill>
              <a:schemeClr val="accent3"/>
            </a:solidFill>
            <a:latin typeface="Verdana" pitchFamily="34" charset="0"/>
          </a:defRPr>
        </a:defPPr>
      </a:lstStyle>
    </a:txDef>
  </a:objectDefaults>
  <a:extraClrSchemeLst/>
</a:theme>
</file>

<file path=ppt/theme/theme2.xml><?xml version="1.0" encoding="utf-8"?>
<a:theme xmlns:a="http://schemas.openxmlformats.org/drawingml/2006/main" name="Larissa-Design">
  <a:themeElements>
    <a:clrScheme name="Infineon colours">
      <a:dk1>
        <a:srgbClr val="000000"/>
      </a:dk1>
      <a:lt1>
        <a:srgbClr val="FFFFFF"/>
      </a:lt1>
      <a:dk2>
        <a:srgbClr val="000000"/>
      </a:dk2>
      <a:lt2>
        <a:srgbClr val="FFFFFF"/>
      </a:lt2>
      <a:accent1>
        <a:srgbClr val="E30034"/>
      </a:accent1>
      <a:accent2>
        <a:srgbClr val="E6EFF5"/>
      </a:accent2>
      <a:accent3>
        <a:srgbClr val="00214A"/>
      </a:accent3>
      <a:accent4>
        <a:srgbClr val="C0C0C0"/>
      </a:accent4>
      <a:accent5>
        <a:srgbClr val="FAF258"/>
      </a:accent5>
      <a:accent6>
        <a:srgbClr val="969696"/>
      </a:accent6>
      <a:hlink>
        <a:srgbClr val="4086BF"/>
      </a:hlink>
      <a:folHlink>
        <a:srgbClr val="79092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Infineon colours">
      <a:dk1>
        <a:srgbClr val="000000"/>
      </a:dk1>
      <a:lt1>
        <a:srgbClr val="FFFFFF"/>
      </a:lt1>
      <a:dk2>
        <a:srgbClr val="000000"/>
      </a:dk2>
      <a:lt2>
        <a:srgbClr val="FFFFFF"/>
      </a:lt2>
      <a:accent1>
        <a:srgbClr val="E30034"/>
      </a:accent1>
      <a:accent2>
        <a:srgbClr val="E6EFF5"/>
      </a:accent2>
      <a:accent3>
        <a:srgbClr val="00214A"/>
      </a:accent3>
      <a:accent4>
        <a:srgbClr val="C0C0C0"/>
      </a:accent4>
      <a:accent5>
        <a:srgbClr val="FAF258"/>
      </a:accent5>
      <a:accent6>
        <a:srgbClr val="969696"/>
      </a:accent6>
      <a:hlink>
        <a:srgbClr val="4086BF"/>
      </a:hlink>
      <a:folHlink>
        <a:srgbClr val="79092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Words>
  <Application>Microsoft Office PowerPoint</Application>
  <PresentationFormat>Widescreen</PresentationFormat>
  <Paragraphs>33</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Symbol</vt:lpstr>
      <vt:lpstr>Verdana</vt:lpstr>
      <vt:lpstr>Wingdings</vt:lpstr>
      <vt:lpstr>IEW Presentation</vt:lpstr>
      <vt:lpstr>PowerPoint Presentation</vt:lpstr>
      <vt:lpstr>PowerPoint Presentation</vt:lpstr>
      <vt:lpstr>Objective and Significance</vt:lpstr>
      <vt:lpstr>Supporting data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2004-03-02T21:24:15Z</cp:lastPrinted>
  <dcterms:created xsi:type="dcterms:W3CDTF">2011-12-08T14:42:00Z</dcterms:created>
  <dcterms:modified xsi:type="dcterms:W3CDTF">2020-07-31T20:10:02Z</dcterms:modified>
</cp:coreProperties>
</file>