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79" r:id="rId5"/>
    <p:sldId id="308" r:id="rId6"/>
    <p:sldId id="309" r:id="rId7"/>
    <p:sldId id="310" r:id="rId8"/>
  </p:sldIdLst>
  <p:sldSz cx="12192000" cy="6858000"/>
  <p:notesSz cx="6858000" cy="9220200"/>
  <p:custDataLst>
    <p:tags r:id="rId1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10" userDrawn="1">
          <p15:clr>
            <a:srgbClr val="A4A3A4"/>
          </p15:clr>
        </p15:guide>
        <p15:guide id="2" orient="horz" pos="864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  <p15:guide id="4" orient="horz" pos="2256" userDrawn="1">
          <p15:clr>
            <a:srgbClr val="A4A3A4"/>
          </p15:clr>
        </p15:guide>
        <p15:guide id="5" orient="horz" pos="827" userDrawn="1">
          <p15:clr>
            <a:srgbClr val="A4A3A4"/>
          </p15:clr>
        </p15:guide>
        <p15:guide id="6" pos="211" userDrawn="1">
          <p15:clr>
            <a:srgbClr val="A4A3A4"/>
          </p15:clr>
        </p15:guide>
        <p15:guide id="7" pos="7468" userDrawn="1">
          <p15:clr>
            <a:srgbClr val="A4A3A4"/>
          </p15:clr>
        </p15:guide>
        <p15:guide id="8" pos="2055" userDrawn="1">
          <p15:clr>
            <a:srgbClr val="A4A3A4"/>
          </p15:clr>
        </p15:guide>
        <p15:guide id="9" pos="1935" userDrawn="1">
          <p15:clr>
            <a:srgbClr val="A4A3A4"/>
          </p15:clr>
        </p15:guide>
        <p15:guide id="10" pos="3900" userDrawn="1">
          <p15:clr>
            <a:srgbClr val="A4A3A4"/>
          </p15:clr>
        </p15:guide>
        <p15:guide id="11" pos="3780" userDrawn="1">
          <p15:clr>
            <a:srgbClr val="A4A3A4"/>
          </p15:clr>
        </p15:guide>
        <p15:guide id="12" pos="5744" userDrawn="1">
          <p15:clr>
            <a:srgbClr val="A4A3A4"/>
          </p15:clr>
        </p15:guide>
        <p15:guide id="13" pos="56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68" userDrawn="1">
          <p15:clr>
            <a:srgbClr val="A4A3A4"/>
          </p15:clr>
        </p15:guide>
        <p15:guide id="2" orient="horz" pos="581" userDrawn="1">
          <p15:clr>
            <a:srgbClr val="A4A3A4"/>
          </p15:clr>
        </p15:guide>
        <p15:guide id="3" orient="horz" pos="409" userDrawn="1">
          <p15:clr>
            <a:srgbClr val="A4A3A4"/>
          </p15:clr>
        </p15:guide>
        <p15:guide id="4" orient="horz" pos="2264" userDrawn="1">
          <p15:clr>
            <a:srgbClr val="A4A3A4"/>
          </p15:clr>
        </p15:guide>
        <p15:guide id="5" pos="3980" userDrawn="1">
          <p15:clr>
            <a:srgbClr val="A4A3A4"/>
          </p15:clr>
        </p15:guide>
        <p15:guide id="6" pos="3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63CC"/>
    <a:srgbClr val="FCC40B"/>
    <a:srgbClr val="014F93"/>
    <a:srgbClr val="969696"/>
    <a:srgbClr val="CCFFFF"/>
    <a:srgbClr val="33999B"/>
    <a:srgbClr val="003466"/>
    <a:srgbClr val="CDFFFF"/>
    <a:srgbClr val="4588B5"/>
    <a:srgbClr val="005D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EB0071-9260-4BA1-BDA4-E4ADF4019112}" v="4" dt="2024-08-08T13:41:25.2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652" autoAdjust="0"/>
    <p:restoredTop sz="94660" autoAdjust="0"/>
  </p:normalViewPr>
  <p:slideViewPr>
    <p:cSldViewPr snapToObjects="1">
      <p:cViewPr varScale="1">
        <p:scale>
          <a:sx n="78" d="100"/>
          <a:sy n="78" d="100"/>
        </p:scale>
        <p:origin x="86" y="758"/>
      </p:cViewPr>
      <p:guideLst>
        <p:guide orient="horz" pos="4110"/>
        <p:guide orient="horz" pos="864"/>
        <p:guide orient="horz" pos="2160"/>
        <p:guide orient="horz" pos="2256"/>
        <p:guide orient="horz" pos="827"/>
        <p:guide pos="211"/>
        <p:guide pos="7468"/>
        <p:guide pos="2055"/>
        <p:guide pos="1935"/>
        <p:guide pos="3900"/>
        <p:guide pos="3780"/>
        <p:guide pos="5744"/>
        <p:guide pos="56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50" d="100"/>
          <a:sy n="50" d="100"/>
        </p:scale>
        <p:origin x="-2976" y="-108"/>
      </p:cViewPr>
      <p:guideLst>
        <p:guide orient="horz" pos="168"/>
        <p:guide orient="horz" pos="581"/>
        <p:guide orient="horz" pos="409"/>
        <p:guide orient="horz" pos="2264"/>
        <p:guide pos="3980"/>
        <p:guide pos="3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3"/>
          </p:nvPr>
        </p:nvSpPr>
        <p:spPr>
          <a:xfrm>
            <a:off x="3883852" y="8757200"/>
            <a:ext cx="2972547" cy="461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E3A6B00D-5B37-4B84-B23F-E3F4C9306FA0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3604354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455613" y="893763"/>
            <a:ext cx="7777163" cy="4375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46142" y="5491128"/>
            <a:ext cx="5772123" cy="3047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548527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997200"/>
            <a:ext cx="12192000" cy="3860800"/>
          </a:xfrm>
          <a:prstGeom prst="rect">
            <a:avLst/>
          </a:prstGeom>
          <a:gradFill flip="none" rotWithShape="1">
            <a:gsLst>
              <a:gs pos="100000">
                <a:srgbClr val="2E63CC">
                  <a:alpha val="60000"/>
                </a:srgbClr>
              </a:gs>
              <a:gs pos="0">
                <a:srgbClr val="CCFFFF">
                  <a:shade val="30000"/>
                  <a:satMod val="115000"/>
                  <a:alpha val="0"/>
                </a:srgbClr>
              </a:gs>
              <a:gs pos="100000">
                <a:srgbClr val="CCFFFF">
                  <a:shade val="100000"/>
                  <a:satMod val="115000"/>
                </a:srgbClr>
              </a:gs>
            </a:gsLst>
            <a:lin ang="5400000" scaled="0"/>
            <a:tileRect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anchor="ctr"/>
          <a:lstStyle/>
          <a:p>
            <a:pPr algn="ctr">
              <a:buClr>
                <a:srgbClr val="E30034"/>
              </a:buClr>
              <a:defRPr/>
            </a:pPr>
            <a:endParaRPr lang="de-DE" sz="1600" dirty="0" err="1">
              <a:latin typeface="Verdana" pitchFamily="34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 userDrawn="1"/>
        </p:nvSpPr>
        <p:spPr bwMode="black">
          <a:xfrm>
            <a:off x="0" y="44624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2027 International ESD Workshop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1103446" y="2133600"/>
            <a:ext cx="10081119" cy="1511424"/>
          </a:xfrm>
          <a:prstGeom prst="rect">
            <a:avLst/>
          </a:prstGeom>
        </p:spPr>
        <p:txBody>
          <a:bodyPr/>
          <a:lstStyle>
            <a:lvl1pPr algn="ctr">
              <a:buNone/>
              <a:defRPr sz="3600" kern="1200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>
          <a:xfrm>
            <a:off x="1102784" y="4076700"/>
            <a:ext cx="10081683" cy="1728788"/>
          </a:xfrm>
          <a:prstGeom prst="rect">
            <a:avLst/>
          </a:prstGeom>
        </p:spPr>
        <p:txBody>
          <a:bodyPr/>
          <a:lstStyle>
            <a:lvl1pPr algn="ctr">
              <a:buNone/>
              <a:defRPr sz="2400" kern="1200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oliennummernplatzhalter 12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 algn="r">
              <a:defRPr sz="800">
                <a:solidFill>
                  <a:srgbClr val="969696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3F628355-75AC-454E-A3CA-573CF54527E2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376" y="1271016"/>
            <a:ext cx="11533632" cy="518464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kern="1200" baseline="0"/>
            </a:lvl1pPr>
            <a:lvl2pPr marL="538163" indent="-269875">
              <a:buFont typeface="Verdana" panose="020B0604030504040204" pitchFamily="34" charset="0"/>
              <a:buChar char="─"/>
              <a:defRPr kern="1200" baseline="0"/>
            </a:lvl2pPr>
            <a:lvl3pPr marL="809625" indent="-268288">
              <a:buFont typeface="Verdana" panose="020B0604030504040204" pitchFamily="34" charset="0"/>
              <a:buChar char="─"/>
              <a:defRPr kern="1200" baseline="0"/>
            </a:lvl3pPr>
            <a:lvl4pPr marL="1079500" indent="-269875">
              <a:buFont typeface="Verdana" panose="020B0604030504040204" pitchFamily="34" charset="0"/>
              <a:buChar char="─"/>
              <a:defRPr kern="1200" baseline="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solidFill>
                  <a:srgbClr val="969696"/>
                </a:solidFill>
              </a:defRPr>
            </a:lvl1pPr>
          </a:lstStyle>
          <a:p>
            <a:pPr>
              <a:defRPr/>
            </a:pPr>
            <a:fld id="{F302ADB4-0FFE-4AD8-843B-18B0D6B75D8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3659" y="6624639"/>
            <a:ext cx="6144684" cy="142875"/>
          </a:xfrm>
          <a:prstGeom prst="rect">
            <a:avLst/>
          </a:prstGeom>
          <a:ln/>
        </p:spPr>
        <p:txBody>
          <a:bodyPr anchor="ctr" anchorCtr="0"/>
          <a:lstStyle>
            <a:lvl1pPr>
              <a:defRPr sz="800">
                <a:solidFill>
                  <a:srgbClr val="96969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r>
              <a:rPr lang="en-US" dirty="0"/>
              <a:t>2027 International ESD Workshop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64800"/>
            <a:ext cx="12192000" cy="555888"/>
          </a:xfrm>
          <a:prstGeom prst="rect">
            <a:avLst/>
          </a:prstGeom>
        </p:spPr>
        <p:txBody>
          <a:bodyPr anchor="ctr" anchorCtr="0"/>
          <a:lstStyle>
            <a:lvl1pPr algn="ctr">
              <a:defRPr sz="2800" kern="1200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77759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2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376" y="1271016"/>
            <a:ext cx="5754624" cy="518464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kern="1200" baseline="0"/>
            </a:lvl1pPr>
            <a:lvl2pPr marL="538163" indent="-269875">
              <a:buFont typeface="Verdana" panose="020B0604030504040204" pitchFamily="34" charset="0"/>
              <a:buChar char="─"/>
              <a:defRPr kern="1200" baseline="0"/>
            </a:lvl2pPr>
            <a:lvl3pPr marL="809625" indent="-268288">
              <a:buFont typeface="Verdana" panose="020B0604030504040204" pitchFamily="34" charset="0"/>
              <a:buChar char="─"/>
              <a:defRPr kern="1200" baseline="0"/>
            </a:lvl3pPr>
            <a:lvl4pPr marL="1079500" indent="-269875">
              <a:buFont typeface="Verdana" panose="020B0604030504040204" pitchFamily="34" charset="0"/>
              <a:buChar char="─"/>
              <a:defRPr kern="1200" baseline="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solidFill>
                  <a:srgbClr val="969696"/>
                </a:solidFill>
              </a:defRPr>
            </a:lvl1pPr>
          </a:lstStyle>
          <a:p>
            <a:pPr>
              <a:defRPr/>
            </a:pPr>
            <a:fld id="{F302ADB4-0FFE-4AD8-843B-18B0D6B75D8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3659" y="6624639"/>
            <a:ext cx="6144684" cy="142875"/>
          </a:xfrm>
          <a:prstGeom prst="rect">
            <a:avLst/>
          </a:prstGeom>
          <a:ln/>
        </p:spPr>
        <p:txBody>
          <a:bodyPr anchor="ctr" anchorCtr="0"/>
          <a:lstStyle>
            <a:lvl1pPr>
              <a:defRPr sz="800">
                <a:solidFill>
                  <a:srgbClr val="96969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r>
              <a:rPr lang="en-US" dirty="0"/>
              <a:t>2027 International ESD Workshop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64800"/>
            <a:ext cx="12192000" cy="483880"/>
          </a:xfrm>
          <a:prstGeom prst="rect">
            <a:avLst/>
          </a:prstGeom>
        </p:spPr>
        <p:txBody>
          <a:bodyPr anchor="ctr" anchorCtr="0"/>
          <a:lstStyle>
            <a:lvl1pPr algn="ctr">
              <a:defRPr sz="2800" kern="1200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7" name="Content Placeholder 2"/>
          <p:cNvSpPr>
            <a:spLocks noGrp="1"/>
          </p:cNvSpPr>
          <p:nvPr>
            <p:ph idx="12"/>
          </p:nvPr>
        </p:nvSpPr>
        <p:spPr>
          <a:xfrm>
            <a:off x="6096000" y="1268760"/>
            <a:ext cx="5772992" cy="518464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kern="1200" baseline="0"/>
            </a:lvl1pPr>
            <a:lvl2pPr marL="538163" indent="-269875">
              <a:buFont typeface="Verdana" panose="020B0604030504040204" pitchFamily="34" charset="0"/>
              <a:buChar char="─"/>
              <a:defRPr kern="1200" baseline="0"/>
            </a:lvl2pPr>
            <a:lvl3pPr marL="809625" indent="-268288">
              <a:buFont typeface="Verdana" panose="020B0604030504040204" pitchFamily="34" charset="0"/>
              <a:buChar char="─"/>
              <a:defRPr kern="1200" baseline="0"/>
            </a:lvl3pPr>
            <a:lvl4pPr marL="1079500" indent="-269875">
              <a:buFont typeface="Verdana" panose="020B0604030504040204" pitchFamily="34" charset="0"/>
              <a:buChar char="─"/>
              <a:defRPr kern="1200" baseline="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685552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4800"/>
            <a:ext cx="12192000" cy="555888"/>
          </a:xfrm>
          <a:prstGeom prst="rect">
            <a:avLst/>
          </a:prstGeom>
        </p:spPr>
        <p:txBody>
          <a:bodyPr anchor="ctr" anchorCtr="0"/>
          <a:lstStyle>
            <a:lvl1pPr algn="ctr">
              <a:defRPr sz="2800" kern="1200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4" name="Foliennummernplatzhalt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3DF5C-459B-41B5-A673-7A46299612D7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ftr" sz="quarter" idx="11"/>
          </p:nvPr>
        </p:nvSpPr>
        <p:spPr>
          <a:xfrm>
            <a:off x="3023659" y="6624639"/>
            <a:ext cx="6144684" cy="142875"/>
          </a:xfrm>
          <a:prstGeom prst="rect">
            <a:avLst/>
          </a:prstGeom>
          <a:ln/>
        </p:spPr>
        <p:txBody>
          <a:bodyPr anchor="ctr" anchorCtr="0"/>
          <a:lstStyle>
            <a:lvl1pPr>
              <a:defRPr sz="800">
                <a:solidFill>
                  <a:srgbClr val="96969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r>
              <a:rPr lang="en-US" dirty="0"/>
              <a:t>2027 International ESD Workshop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0"/>
          <p:cNvSpPr>
            <a:spLocks noChangeArrowheads="1"/>
          </p:cNvSpPr>
          <p:nvPr userDrawn="1"/>
        </p:nvSpPr>
        <p:spPr bwMode="hidden">
          <a:xfrm>
            <a:off x="0" y="0"/>
            <a:ext cx="12192000" cy="620688"/>
          </a:xfrm>
          <a:prstGeom prst="rect">
            <a:avLst/>
          </a:prstGeom>
          <a:solidFill>
            <a:srgbClr val="014F93"/>
          </a:solidFill>
          <a:ln w="12700" algn="ctr">
            <a:noFill/>
            <a:miter lim="800000"/>
            <a:headEnd/>
            <a:tailEnd/>
          </a:ln>
          <a:effectLst>
            <a:outerShdw blurRad="152400" dist="101600" dir="5400000" algn="t" rotWithShape="0">
              <a:schemeClr val="bg1">
                <a:lumMod val="65000"/>
                <a:alpha val="78000"/>
              </a:schemeClr>
            </a:outerShdw>
          </a:effectLst>
        </p:spPr>
        <p:txBody>
          <a:bodyPr wrap="none" lIns="90000" tIns="46800" rIns="90000" bIns="46800" anchor="ctr"/>
          <a:lstStyle/>
          <a:p>
            <a:pPr>
              <a:defRPr/>
            </a:pPr>
            <a:endParaRPr lang="de-DE" sz="2400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4"/>
          </p:nvPr>
        </p:nvSpPr>
        <p:spPr>
          <a:xfrm>
            <a:off x="10422467" y="6624639"/>
            <a:ext cx="1441451" cy="1428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969696"/>
                </a:solidFill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fld id="{B06C4391-5151-437C-809B-783E078D6285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6" name="Rectangle 5"/>
          <p:cNvSpPr/>
          <p:nvPr/>
        </p:nvSpPr>
        <p:spPr bwMode="hidden">
          <a:xfrm>
            <a:off x="0" y="620689"/>
            <a:ext cx="12192000" cy="138113"/>
          </a:xfrm>
          <a:prstGeom prst="rect">
            <a:avLst/>
          </a:prstGeom>
          <a:solidFill>
            <a:srgbClr val="FCC40B"/>
          </a:solidFill>
          <a:ln w="127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anchor="ctr"/>
          <a:lstStyle/>
          <a:p>
            <a:pPr algn="ctr">
              <a:buClr>
                <a:srgbClr val="E30034"/>
              </a:buClr>
              <a:defRPr/>
            </a:pPr>
            <a:endParaRPr lang="de-DE" sz="1600" dirty="0" err="1">
              <a:latin typeface="Verdana" pitchFamily="34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 bwMode="black">
          <a:xfrm>
            <a:off x="0" y="620688"/>
            <a:ext cx="121920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>
            <a:spLocks noGrp="1" noChangeArrowheads="1"/>
          </p:cNvSpPr>
          <p:nvPr>
            <p:ph type="ftr" sz="quarter" idx="3"/>
          </p:nvPr>
        </p:nvSpPr>
        <p:spPr>
          <a:xfrm>
            <a:off x="3023659" y="6624639"/>
            <a:ext cx="6144684" cy="142875"/>
          </a:xfrm>
          <a:prstGeom prst="rect">
            <a:avLst/>
          </a:prstGeom>
          <a:ln/>
        </p:spPr>
        <p:txBody>
          <a:bodyPr lIns="0" tIns="0" rIns="0" bIns="0" anchor="ctr" anchorCtr="0"/>
          <a:lstStyle>
            <a:lvl1pPr algn="ctr">
              <a:defRPr sz="800">
                <a:solidFill>
                  <a:srgbClr val="969696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r>
              <a:rPr lang="en-US" dirty="0"/>
              <a:t>2027 International ESD Workshop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0920" y="-13810"/>
            <a:ext cx="1219200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2025 International ESD Workshop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1" r:id="rId2"/>
    <p:sldLayoutId id="2147483672" r:id="rId3"/>
    <p:sldLayoutId id="2147483667" r:id="rId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9pPr>
    </p:titleStyle>
    <p:bodyStyle>
      <a:lvl1pPr marL="268288" indent="-268288" algn="l" rtl="0" eaLnBrk="0" fontAlgn="base" hangingPunct="0">
        <a:spcBef>
          <a:spcPts val="600"/>
        </a:spcBef>
        <a:spcAft>
          <a:spcPts val="600"/>
        </a:spcAft>
        <a:buClr>
          <a:srgbClr val="E30034"/>
        </a:buClr>
        <a:buFont typeface="Wingdings" pitchFamily="2" charset="2"/>
        <a:buChar char=""/>
        <a:defRPr sz="2000">
          <a:solidFill>
            <a:srgbClr val="00214A"/>
          </a:solidFill>
          <a:latin typeface="Verdana" pitchFamily="34" charset="0"/>
          <a:ea typeface="+mn-ea"/>
          <a:cs typeface="+mn-cs"/>
        </a:defRPr>
      </a:lvl1pPr>
      <a:lvl2pPr marL="538163" indent="-269875" algn="l" rtl="0" eaLnBrk="0" fontAlgn="base" hangingPunct="0">
        <a:spcBef>
          <a:spcPts val="600"/>
        </a:spcBef>
        <a:spcAft>
          <a:spcPts val="600"/>
        </a:spcAft>
        <a:buClr>
          <a:srgbClr val="E30034"/>
        </a:buClr>
        <a:buFont typeface="Wingdings" pitchFamily="2" charset="2"/>
        <a:buChar char="o"/>
        <a:defRPr sz="2000">
          <a:solidFill>
            <a:srgbClr val="00214A"/>
          </a:solidFill>
          <a:latin typeface="Verdana" pitchFamily="34" charset="0"/>
        </a:defRPr>
      </a:lvl2pPr>
      <a:lvl3pPr marL="809625" indent="-268288" algn="l" rtl="0" eaLnBrk="0" fontAlgn="base" hangingPunct="0">
        <a:spcBef>
          <a:spcPts val="600"/>
        </a:spcBef>
        <a:spcAft>
          <a:spcPts val="600"/>
        </a:spcAft>
        <a:buClr>
          <a:srgbClr val="E30034"/>
        </a:buClr>
        <a:buFont typeface="Verdana" pitchFamily="34" charset="0"/>
        <a:buChar char="¬"/>
        <a:defRPr>
          <a:solidFill>
            <a:srgbClr val="00214A"/>
          </a:solidFill>
          <a:latin typeface="Verdana" pitchFamily="34" charset="0"/>
        </a:defRPr>
      </a:lvl3pPr>
      <a:lvl4pPr marL="1079500" indent="-269875" algn="l" rtl="0" eaLnBrk="0" fontAlgn="base" hangingPunct="0">
        <a:spcBef>
          <a:spcPts val="600"/>
        </a:spcBef>
        <a:spcAft>
          <a:spcPts val="600"/>
        </a:spcAft>
        <a:buClr>
          <a:srgbClr val="E30034"/>
        </a:buClr>
        <a:buFont typeface="Symbol" pitchFamily="18" charset="2"/>
        <a:buChar char="-"/>
        <a:defRPr sz="1600">
          <a:solidFill>
            <a:srgbClr val="00214A"/>
          </a:solidFill>
          <a:latin typeface="Verdana" pitchFamily="34" charset="0"/>
        </a:defRPr>
      </a:lvl4pPr>
      <a:lvl5pPr marL="1349375" indent="-269875" algn="l" rtl="0" eaLnBrk="0" fontAlgn="base" hangingPunct="0">
        <a:spcBef>
          <a:spcPts val="600"/>
        </a:spcBef>
        <a:spcAft>
          <a:spcPts val="600"/>
        </a:spcAft>
        <a:buClr>
          <a:srgbClr val="E30034"/>
        </a:buClr>
        <a:buFont typeface="Symbol" pitchFamily="18" charset="2"/>
        <a:buChar char="-"/>
        <a:defRPr sz="1400">
          <a:solidFill>
            <a:srgbClr val="00214A"/>
          </a:solidFill>
          <a:latin typeface="Verdana" pitchFamily="34" charset="0"/>
        </a:defRPr>
      </a:lvl5pPr>
      <a:lvl6pPr marL="2057400" indent="-228600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Char char="–"/>
        <a:defRPr sz="2000">
          <a:solidFill>
            <a:srgbClr val="666666"/>
          </a:solidFill>
          <a:latin typeface="+mn-lt"/>
        </a:defRPr>
      </a:lvl6pPr>
      <a:lvl7pPr marL="2514600" indent="-228600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Char char="–"/>
        <a:defRPr sz="2000">
          <a:solidFill>
            <a:srgbClr val="666666"/>
          </a:solidFill>
          <a:latin typeface="+mn-lt"/>
        </a:defRPr>
      </a:lvl7pPr>
      <a:lvl8pPr marL="2971800" indent="-228600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Char char="–"/>
        <a:defRPr sz="2000">
          <a:solidFill>
            <a:srgbClr val="666666"/>
          </a:solidFill>
          <a:latin typeface="+mn-lt"/>
        </a:defRPr>
      </a:lvl8pPr>
      <a:lvl9pPr marL="3429000" indent="-228600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Char char="–"/>
        <a:defRPr sz="2000">
          <a:solidFill>
            <a:srgbClr val="666666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iew@esda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2351088" y="2133600"/>
            <a:ext cx="7561262" cy="15113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de-DE">
                <a:latin typeface="Arial" charset="0"/>
                <a:cs typeface="Arial" charset="0"/>
              </a:rPr>
              <a:t>Submission Title</a:t>
            </a:r>
            <a:endParaRPr lang="de-DE" dirty="0">
              <a:latin typeface="Arial" charset="0"/>
              <a:cs typeface="Arial" charset="0"/>
            </a:endParaRPr>
          </a:p>
        </p:txBody>
      </p:sp>
      <p:sp>
        <p:nvSpPr>
          <p:cNvPr id="5124" name="Content Placeholder 4"/>
          <p:cNvSpPr>
            <a:spLocks noGrp="1"/>
          </p:cNvSpPr>
          <p:nvPr>
            <p:ph sz="quarter" idx="11"/>
          </p:nvPr>
        </p:nvSpPr>
        <p:spPr bwMode="auto">
          <a:xfrm>
            <a:off x="2351088" y="4652540"/>
            <a:ext cx="7561262" cy="17287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US">
                <a:latin typeface="Arial" charset="0"/>
                <a:cs typeface="Arial" charset="0"/>
              </a:rPr>
              <a:t>Your_name, your_company</a:t>
            </a:r>
          </a:p>
          <a:p>
            <a:pPr eaLnBrk="1" hangingPunct="1"/>
            <a:r>
              <a:rPr lang="en-US">
                <a:latin typeface="Arial" charset="0"/>
                <a:cs typeface="Arial" charset="0"/>
              </a:rPr>
              <a:t>Your_emailaddress@email.com  </a:t>
            </a:r>
            <a:endParaRPr lang="de-DE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AA82D1-75CD-9E09-28F1-AC7294AF8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On this slide, please describe the objective and significance of the work in a 200-word summary.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Using up to 4 additional slides (total of no more than 6 slides), include representative data and figures that  will be  the  foundation for the poster you plan to present at the workshop. Refer to those slides and figures within the 200-word summary on this slide using slide numbers and / or figure numbers.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71051F-080A-EBE7-7804-E05C99ABCA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02ADB4-0FFE-4AD8-843B-18B0D6B75D82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3975E2-2FE9-594B-3B52-34FF4EB4E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2027 International ESD Workshop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9FCC05B-A0C2-7C64-DA07-0BC093801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 and significance</a:t>
            </a:r>
          </a:p>
        </p:txBody>
      </p:sp>
    </p:spTree>
    <p:extLst>
      <p:ext uri="{BB962C8B-B14F-4D97-AF65-F5344CB8AC3E}">
        <p14:creationId xmlns:p14="http://schemas.microsoft.com/office/powerpoint/2010/main" val="3867950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B67BCC-D77E-6683-CE2E-EE608CEB44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02ADB4-0FFE-4AD8-843B-18B0D6B75D82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61CF90-083C-D0E2-F064-02425A4C4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2027 International ESD Workshop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4B877B1-5626-9C3E-53BB-D14EAD495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Supporting data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8540C93E-BAC6-7D31-20D6-0C2DF09C5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1714" y="5283256"/>
            <a:ext cx="8650224" cy="1298472"/>
          </a:xfrm>
        </p:spPr>
        <p:txBody>
          <a:bodyPr>
            <a:normAutofit/>
          </a:bodyPr>
          <a:lstStyle/>
          <a:p>
            <a:r>
              <a:rPr lang="en-US" dirty="0"/>
              <a:t>Brief summaries of the data (1-2 sentences) in a text box below the figure are required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0910F80-6F77-443E-4FC4-B590E1AAB843}"/>
              </a:ext>
            </a:extLst>
          </p:cNvPr>
          <p:cNvGrpSpPr/>
          <p:nvPr/>
        </p:nvGrpSpPr>
        <p:grpSpPr>
          <a:xfrm>
            <a:off x="3000766" y="1188407"/>
            <a:ext cx="5892308" cy="4011362"/>
            <a:chOff x="671421" y="1084263"/>
            <a:chExt cx="7575749" cy="5490246"/>
          </a:xfrm>
        </p:grpSpPr>
        <p:sp>
          <p:nvSpPr>
            <p:cNvPr id="8" name="Line 3">
              <a:extLst>
                <a:ext uri="{FF2B5EF4-FFF2-40B4-BE49-F238E27FC236}">
                  <a16:creationId xmlns:a16="http://schemas.microsoft.com/office/drawing/2014/main" id="{B3634A23-C489-9143-1191-3085022E6B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83594" y="1271588"/>
              <a:ext cx="0" cy="40417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9" name="Line 4">
              <a:extLst>
                <a:ext uri="{FF2B5EF4-FFF2-40B4-BE49-F238E27FC236}">
                  <a16:creationId xmlns:a16="http://schemas.microsoft.com/office/drawing/2014/main" id="{6C56D642-EB50-C72A-9A93-F30945B93E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37557" y="5295900"/>
              <a:ext cx="93662" cy="15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10" name="Line 5">
              <a:extLst>
                <a:ext uri="{FF2B5EF4-FFF2-40B4-BE49-F238E27FC236}">
                  <a16:creationId xmlns:a16="http://schemas.microsoft.com/office/drawing/2014/main" id="{5035DD43-FFCA-24EE-F783-C965342F51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37557" y="4495800"/>
              <a:ext cx="93662" cy="15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11" name="Line 6">
              <a:extLst>
                <a:ext uri="{FF2B5EF4-FFF2-40B4-BE49-F238E27FC236}">
                  <a16:creationId xmlns:a16="http://schemas.microsoft.com/office/drawing/2014/main" id="{61DBAAA2-7E25-26B8-697C-007AC07144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37557" y="3683000"/>
              <a:ext cx="93662" cy="15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12" name="Line 7">
              <a:extLst>
                <a:ext uri="{FF2B5EF4-FFF2-40B4-BE49-F238E27FC236}">
                  <a16:creationId xmlns:a16="http://schemas.microsoft.com/office/drawing/2014/main" id="{E7FFDD29-5E44-0FB3-D0C2-0D5ACF1F58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37557" y="2882900"/>
              <a:ext cx="93662" cy="15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13" name="Line 8">
              <a:extLst>
                <a:ext uri="{FF2B5EF4-FFF2-40B4-BE49-F238E27FC236}">
                  <a16:creationId xmlns:a16="http://schemas.microsoft.com/office/drawing/2014/main" id="{0ABBA776-51C0-63C2-8087-BF25079946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37557" y="2070100"/>
              <a:ext cx="93662" cy="15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14" name="Line 9">
              <a:extLst>
                <a:ext uri="{FF2B5EF4-FFF2-40B4-BE49-F238E27FC236}">
                  <a16:creationId xmlns:a16="http://schemas.microsoft.com/office/drawing/2014/main" id="{540A0C75-6793-8EC6-1625-E38AD5F942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37557" y="1271588"/>
              <a:ext cx="93662" cy="158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15" name="Line 10">
              <a:extLst>
                <a:ext uri="{FF2B5EF4-FFF2-40B4-BE49-F238E27FC236}">
                  <a16:creationId xmlns:a16="http://schemas.microsoft.com/office/drawing/2014/main" id="{370FEF33-89A1-D41A-FB94-812507F22C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9157" y="5297488"/>
              <a:ext cx="5929312" cy="158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16" name="Line 11">
              <a:extLst>
                <a:ext uri="{FF2B5EF4-FFF2-40B4-BE49-F238E27FC236}">
                  <a16:creationId xmlns:a16="http://schemas.microsoft.com/office/drawing/2014/main" id="{1216D3F7-109B-F00F-E322-3A34422811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80532" y="5295900"/>
              <a:ext cx="1587" cy="793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17" name="Line 12">
              <a:extLst>
                <a:ext uri="{FF2B5EF4-FFF2-40B4-BE49-F238E27FC236}">
                  <a16:creationId xmlns:a16="http://schemas.microsoft.com/office/drawing/2014/main" id="{8E5B11E8-7485-1248-0F1C-D8B2D89F8B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77569" y="5295900"/>
              <a:ext cx="1588" cy="793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18" name="Line 13">
              <a:extLst>
                <a:ext uri="{FF2B5EF4-FFF2-40B4-BE49-F238E27FC236}">
                  <a16:creationId xmlns:a16="http://schemas.microsoft.com/office/drawing/2014/main" id="{EE4AB414-A4C7-BBEF-B1B6-3A36B57D5E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61907" y="5295900"/>
              <a:ext cx="1587" cy="793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US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E9336F3-C3EA-36D0-23D0-F9E65746DF86}"/>
                </a:ext>
              </a:extLst>
            </p:cNvPr>
            <p:cNvGrpSpPr/>
            <p:nvPr/>
          </p:nvGrpSpPr>
          <p:grpSpPr>
            <a:xfrm>
              <a:off x="2455070" y="3589341"/>
              <a:ext cx="1900239" cy="1612901"/>
              <a:chOff x="2455070" y="3589341"/>
              <a:chExt cx="1900239" cy="1612901"/>
            </a:xfrm>
          </p:grpSpPr>
          <p:sp>
            <p:nvSpPr>
              <p:cNvPr id="64" name="Line 15">
                <a:extLst>
                  <a:ext uri="{FF2B5EF4-FFF2-40B4-BE49-F238E27FC236}">
                    <a16:creationId xmlns:a16="http://schemas.microsoft.com/office/drawing/2014/main" id="{134F489C-76D6-9071-D788-6148B6F272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98046" y="3683004"/>
                <a:ext cx="849313" cy="812801"/>
              </a:xfrm>
              <a:prstGeom prst="line">
                <a:avLst/>
              </a:prstGeom>
              <a:solidFill>
                <a:schemeClr val="tx1"/>
              </a:solidFill>
              <a:ln w="26988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30460C25-2F09-79C9-5419-07188A82BD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2109" y="3589341"/>
                <a:ext cx="203200" cy="20002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6" name="Line 17">
                <a:extLst>
                  <a:ext uri="{FF2B5EF4-FFF2-40B4-BE49-F238E27FC236}">
                    <a16:creationId xmlns:a16="http://schemas.microsoft.com/office/drawing/2014/main" id="{6D4C0DCD-4751-1590-818A-7C1A8546F5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48733" y="4495804"/>
                <a:ext cx="849313" cy="600075"/>
              </a:xfrm>
              <a:prstGeom prst="line">
                <a:avLst/>
              </a:prstGeom>
              <a:solidFill>
                <a:schemeClr val="tx1"/>
              </a:solidFill>
              <a:ln w="26988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FEF99A39-B7E1-F7C4-46E8-C1CC365554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5070" y="5002217"/>
                <a:ext cx="201613" cy="20002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8" name="Line 19">
                <a:extLst>
                  <a:ext uri="{FF2B5EF4-FFF2-40B4-BE49-F238E27FC236}">
                    <a16:creationId xmlns:a16="http://schemas.microsoft.com/office/drawing/2014/main" id="{E53A3A25-C3E4-F8FE-3759-C2564054DF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455070" y="5002217"/>
                <a:ext cx="93663" cy="93663"/>
              </a:xfrm>
              <a:prstGeom prst="lin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9" name="Line 20">
                <a:extLst>
                  <a:ext uri="{FF2B5EF4-FFF2-40B4-BE49-F238E27FC236}">
                    <a16:creationId xmlns:a16="http://schemas.microsoft.com/office/drawing/2014/main" id="{1C81385D-1147-5F85-75B8-2469F84BE6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8733" y="5095879"/>
                <a:ext cx="95250" cy="93663"/>
              </a:xfrm>
              <a:prstGeom prst="lin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0" name="Line 21">
                <a:extLst>
                  <a:ext uri="{FF2B5EF4-FFF2-40B4-BE49-F238E27FC236}">
                    <a16:creationId xmlns:a16="http://schemas.microsoft.com/office/drawing/2014/main" id="{2E5FCCF9-8032-A66E-420A-18F7C54609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455070" y="5095879"/>
                <a:ext cx="93663" cy="93663"/>
              </a:xfrm>
              <a:prstGeom prst="lin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1" name="Line 22">
                <a:extLst>
                  <a:ext uri="{FF2B5EF4-FFF2-40B4-BE49-F238E27FC236}">
                    <a16:creationId xmlns:a16="http://schemas.microsoft.com/office/drawing/2014/main" id="{BB6AE507-6B1E-0D5A-F32D-45B679D460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48733" y="5002217"/>
                <a:ext cx="95250" cy="93663"/>
              </a:xfrm>
              <a:prstGeom prst="lin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E7F320A6-4742-F6E6-6E1A-54DAD17B5D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04383" y="4402142"/>
                <a:ext cx="201613" cy="20002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3" name="Line 24">
                <a:extLst>
                  <a:ext uri="{FF2B5EF4-FFF2-40B4-BE49-F238E27FC236}">
                    <a16:creationId xmlns:a16="http://schemas.microsoft.com/office/drawing/2014/main" id="{C220D996-EDCB-E8BF-0456-E4E68F8E7F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304383" y="4402142"/>
                <a:ext cx="93663" cy="93663"/>
              </a:xfrm>
              <a:prstGeom prst="lin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4" name="Line 25">
                <a:extLst>
                  <a:ext uri="{FF2B5EF4-FFF2-40B4-BE49-F238E27FC236}">
                    <a16:creationId xmlns:a16="http://schemas.microsoft.com/office/drawing/2014/main" id="{F97368AB-F3C8-FE81-2C34-97B1F24A62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8046" y="4495804"/>
                <a:ext cx="93663" cy="93663"/>
              </a:xfrm>
              <a:prstGeom prst="lin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5" name="Line 26">
                <a:extLst>
                  <a:ext uri="{FF2B5EF4-FFF2-40B4-BE49-F238E27FC236}">
                    <a16:creationId xmlns:a16="http://schemas.microsoft.com/office/drawing/2014/main" id="{8860F1AA-4998-4CDF-C4D1-B1A214B6A8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04383" y="4495804"/>
                <a:ext cx="93663" cy="93663"/>
              </a:xfrm>
              <a:prstGeom prst="lin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6" name="Line 27">
                <a:extLst>
                  <a:ext uri="{FF2B5EF4-FFF2-40B4-BE49-F238E27FC236}">
                    <a16:creationId xmlns:a16="http://schemas.microsoft.com/office/drawing/2014/main" id="{4AA19B3B-C6FA-27B3-E65B-0DDBACDADD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98046" y="4402142"/>
                <a:ext cx="93663" cy="93663"/>
              </a:xfrm>
              <a:prstGeom prst="lin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7" name="Line 28">
                <a:extLst>
                  <a:ext uri="{FF2B5EF4-FFF2-40B4-BE49-F238E27FC236}">
                    <a16:creationId xmlns:a16="http://schemas.microsoft.com/office/drawing/2014/main" id="{AFEE94B2-2629-51B3-B39F-FDAA185DA6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152109" y="3589341"/>
                <a:ext cx="95250" cy="93663"/>
              </a:xfrm>
              <a:prstGeom prst="lin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8" name="Line 29">
                <a:extLst>
                  <a:ext uri="{FF2B5EF4-FFF2-40B4-BE49-F238E27FC236}">
                    <a16:creationId xmlns:a16="http://schemas.microsoft.com/office/drawing/2014/main" id="{A02FF60D-1E24-23B1-C833-04DD55115B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47359" y="3683004"/>
                <a:ext cx="93663" cy="93663"/>
              </a:xfrm>
              <a:prstGeom prst="lin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9" name="Line 30">
                <a:extLst>
                  <a:ext uri="{FF2B5EF4-FFF2-40B4-BE49-F238E27FC236}">
                    <a16:creationId xmlns:a16="http://schemas.microsoft.com/office/drawing/2014/main" id="{4EE121DE-2990-53A6-FF65-59351200DD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52109" y="3683004"/>
                <a:ext cx="95250" cy="93663"/>
              </a:xfrm>
              <a:prstGeom prst="lin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0" name="Line 31">
                <a:extLst>
                  <a:ext uri="{FF2B5EF4-FFF2-40B4-BE49-F238E27FC236}">
                    <a16:creationId xmlns:a16="http://schemas.microsoft.com/office/drawing/2014/main" id="{A0952820-239F-6143-A997-AC60BD8F06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47359" y="3589341"/>
                <a:ext cx="93663" cy="93663"/>
              </a:xfrm>
              <a:prstGeom prst="lin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8D22B6E-2D0C-5CF2-9CED-D99B19E8F6AD}"/>
                </a:ext>
              </a:extLst>
            </p:cNvPr>
            <p:cNvGrpSpPr/>
            <p:nvPr/>
          </p:nvGrpSpPr>
          <p:grpSpPr>
            <a:xfrm>
              <a:off x="4247344" y="1978025"/>
              <a:ext cx="1804982" cy="1704975"/>
              <a:chOff x="4247344" y="1978025"/>
              <a:chExt cx="1804982" cy="1704975"/>
            </a:xfrm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31C8C775-6979-A123-46AF-51E8E6B31A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01404" y="2590800"/>
                <a:ext cx="201612" cy="20002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2" name="Line 34">
                <a:extLst>
                  <a:ext uri="{FF2B5EF4-FFF2-40B4-BE49-F238E27FC236}">
                    <a16:creationId xmlns:a16="http://schemas.microsoft.com/office/drawing/2014/main" id="{8EF8D762-1FB8-E6EC-A737-DA550FD538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001404" y="2590800"/>
                <a:ext cx="93662" cy="93663"/>
              </a:xfrm>
              <a:prstGeom prst="lin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3" name="Line 35">
                <a:extLst>
                  <a:ext uri="{FF2B5EF4-FFF2-40B4-BE49-F238E27FC236}">
                    <a16:creationId xmlns:a16="http://schemas.microsoft.com/office/drawing/2014/main" id="{AB4AD890-F460-B151-10FC-9C1C196C8E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01404" y="2684463"/>
                <a:ext cx="93662" cy="92075"/>
              </a:xfrm>
              <a:prstGeom prst="lin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4" name="Line 36">
                <a:extLst>
                  <a:ext uri="{FF2B5EF4-FFF2-40B4-BE49-F238E27FC236}">
                    <a16:creationId xmlns:a16="http://schemas.microsoft.com/office/drawing/2014/main" id="{D8F1EC09-04BC-21D4-221B-815956CBF7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95066" y="2590800"/>
                <a:ext cx="95250" cy="93663"/>
              </a:xfrm>
              <a:prstGeom prst="lin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DFF7B70-D192-8467-C382-56E9D371F5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0714" y="1978025"/>
                <a:ext cx="201612" cy="20002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6" name="Line 38">
                <a:extLst>
                  <a:ext uri="{FF2B5EF4-FFF2-40B4-BE49-F238E27FC236}">
                    <a16:creationId xmlns:a16="http://schemas.microsoft.com/office/drawing/2014/main" id="{26813BBF-A967-7F51-FE4B-932E0236B7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850714" y="1978025"/>
                <a:ext cx="93662" cy="92075"/>
              </a:xfrm>
              <a:prstGeom prst="lin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B5B58F1B-25D3-007B-CD98-E276001BE8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47344" y="2070100"/>
                <a:ext cx="1792282" cy="1612900"/>
                <a:chOff x="2903" y="1365"/>
                <a:chExt cx="1129" cy="1016"/>
              </a:xfrm>
              <a:solidFill>
                <a:schemeClr val="tx1"/>
              </a:solidFill>
            </p:grpSpPr>
            <p:sp>
              <p:nvSpPr>
                <p:cNvPr id="60" name="Line 40">
                  <a:extLst>
                    <a:ext uri="{FF2B5EF4-FFF2-40B4-BE49-F238E27FC236}">
                      <a16:creationId xmlns:a16="http://schemas.microsoft.com/office/drawing/2014/main" id="{043D8A4B-6FE5-58B5-3268-5A162C2EBA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903" y="1752"/>
                  <a:ext cx="534" cy="629"/>
                </a:xfrm>
                <a:prstGeom prst="line">
                  <a:avLst/>
                </a:prstGeom>
                <a:grpFill/>
                <a:ln w="26988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61" name="Line 41">
                  <a:extLst>
                    <a:ext uri="{FF2B5EF4-FFF2-40B4-BE49-F238E27FC236}">
                      <a16:creationId xmlns:a16="http://schemas.microsoft.com/office/drawing/2014/main" id="{D44F5519-83A0-D849-25DF-AB3353CC8DE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437" y="1365"/>
                  <a:ext cx="535" cy="387"/>
                </a:xfrm>
                <a:prstGeom prst="line">
                  <a:avLst/>
                </a:prstGeom>
                <a:grpFill/>
                <a:ln w="26988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62" name="Line 42">
                  <a:extLst>
                    <a:ext uri="{FF2B5EF4-FFF2-40B4-BE49-F238E27FC236}">
                      <a16:creationId xmlns:a16="http://schemas.microsoft.com/office/drawing/2014/main" id="{5847D8F2-CBC8-2874-31FB-7B3656FF241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37" y="1752"/>
                  <a:ext cx="60" cy="58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63" name="Line 43">
                  <a:extLst>
                    <a:ext uri="{FF2B5EF4-FFF2-40B4-BE49-F238E27FC236}">
                      <a16:creationId xmlns:a16="http://schemas.microsoft.com/office/drawing/2014/main" id="{CDA9EFA6-D839-182D-334E-27801F9BC7A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72" y="1365"/>
                  <a:ext cx="60" cy="59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9pPr>
                </a:lstStyle>
                <a:p>
                  <a:endParaRPr lang="en-US"/>
                </a:p>
              </p:txBody>
            </p:sp>
          </p:grpSp>
          <p:sp>
            <p:nvSpPr>
              <p:cNvPr id="58" name="Line 44">
                <a:extLst>
                  <a:ext uri="{FF2B5EF4-FFF2-40B4-BE49-F238E27FC236}">
                    <a16:creationId xmlns:a16="http://schemas.microsoft.com/office/drawing/2014/main" id="{90BA6242-4943-0614-0BFF-2727E77F9C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850714" y="2070100"/>
                <a:ext cx="93662" cy="93663"/>
              </a:xfrm>
              <a:prstGeom prst="lin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9" name="Line 45">
                <a:extLst>
                  <a:ext uri="{FF2B5EF4-FFF2-40B4-BE49-F238E27FC236}">
                    <a16:creationId xmlns:a16="http://schemas.microsoft.com/office/drawing/2014/main" id="{199FCE49-DEFA-3C22-94E4-3844247428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944376" y="1978025"/>
                <a:ext cx="95250" cy="92075"/>
              </a:xfrm>
              <a:prstGeom prst="lin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E6559A5-06DA-B3D0-6137-703A9D1955C6}"/>
                </a:ext>
              </a:extLst>
            </p:cNvPr>
            <p:cNvGrpSpPr/>
            <p:nvPr/>
          </p:nvGrpSpPr>
          <p:grpSpPr>
            <a:xfrm>
              <a:off x="5944394" y="1697043"/>
              <a:ext cx="1804988" cy="373063"/>
              <a:chOff x="5944394" y="1697043"/>
              <a:chExt cx="1804988" cy="373063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08C3355-AC84-7A27-9A40-1FFA82269D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98457" y="1778006"/>
                <a:ext cx="203200" cy="20002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9" name="Line 48">
                <a:extLst>
                  <a:ext uri="{FF2B5EF4-FFF2-40B4-BE49-F238E27FC236}">
                    <a16:creationId xmlns:a16="http://schemas.microsoft.com/office/drawing/2014/main" id="{F9E2D238-0FDD-E1D7-114F-108E1A6270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698457" y="1778006"/>
                <a:ext cx="95250" cy="92075"/>
              </a:xfrm>
              <a:prstGeom prst="lin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0" name="Line 49">
                <a:extLst>
                  <a:ext uri="{FF2B5EF4-FFF2-40B4-BE49-F238E27FC236}">
                    <a16:creationId xmlns:a16="http://schemas.microsoft.com/office/drawing/2014/main" id="{79B30487-70F9-6066-EC4C-150834FE70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98457" y="1870081"/>
                <a:ext cx="95250" cy="93663"/>
              </a:xfrm>
              <a:prstGeom prst="lin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1" name="Line 50">
                <a:extLst>
                  <a:ext uri="{FF2B5EF4-FFF2-40B4-BE49-F238E27FC236}">
                    <a16:creationId xmlns:a16="http://schemas.microsoft.com/office/drawing/2014/main" id="{1382DD6D-2743-FD75-9415-D72DE33750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93707" y="1778006"/>
                <a:ext cx="93663" cy="92075"/>
              </a:xfrm>
              <a:prstGeom prst="lin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D6890367-658F-1C81-5B9A-51348C5942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47769" y="1697043"/>
                <a:ext cx="201613" cy="20002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3" name="Line 52">
                <a:extLst>
                  <a:ext uri="{FF2B5EF4-FFF2-40B4-BE49-F238E27FC236}">
                    <a16:creationId xmlns:a16="http://schemas.microsoft.com/office/drawing/2014/main" id="{818DD173-D6DA-DBE2-1288-13F7E5CDC2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547769" y="1697043"/>
                <a:ext cx="95250" cy="93663"/>
              </a:xfrm>
              <a:prstGeom prst="lin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BAC479C5-AF79-C075-F126-FB4DF3648A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944394" y="1790706"/>
                <a:ext cx="1792288" cy="279400"/>
                <a:chOff x="3972" y="1189"/>
                <a:chExt cx="1129" cy="176"/>
              </a:xfrm>
              <a:solidFill>
                <a:schemeClr val="tx1"/>
              </a:solidFill>
            </p:grpSpPr>
            <p:sp>
              <p:nvSpPr>
                <p:cNvPr id="47" name="Line 54">
                  <a:extLst>
                    <a:ext uri="{FF2B5EF4-FFF2-40B4-BE49-F238E27FC236}">
                      <a16:creationId xmlns:a16="http://schemas.microsoft.com/office/drawing/2014/main" id="{418F404E-242A-D6A0-4C29-F9821902BFE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72" y="1239"/>
                  <a:ext cx="535" cy="126"/>
                </a:xfrm>
                <a:prstGeom prst="line">
                  <a:avLst/>
                </a:prstGeom>
                <a:grpFill/>
                <a:ln w="26988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8" name="Line 55">
                  <a:extLst>
                    <a:ext uri="{FF2B5EF4-FFF2-40B4-BE49-F238E27FC236}">
                      <a16:creationId xmlns:a16="http://schemas.microsoft.com/office/drawing/2014/main" id="{79A6DABE-6211-7CA0-DDBF-C898D01DFCC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507" y="1189"/>
                  <a:ext cx="535" cy="50"/>
                </a:xfrm>
                <a:prstGeom prst="line">
                  <a:avLst/>
                </a:prstGeom>
                <a:grpFill/>
                <a:ln w="26988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9" name="Line 56">
                  <a:extLst>
                    <a:ext uri="{FF2B5EF4-FFF2-40B4-BE49-F238E27FC236}">
                      <a16:creationId xmlns:a16="http://schemas.microsoft.com/office/drawing/2014/main" id="{343AB8F9-DE3E-EB8A-82C5-E0A69A5431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07" y="1239"/>
                  <a:ext cx="59" cy="59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0" name="Line 57">
                  <a:extLst>
                    <a:ext uri="{FF2B5EF4-FFF2-40B4-BE49-F238E27FC236}">
                      <a16:creationId xmlns:a16="http://schemas.microsoft.com/office/drawing/2014/main" id="{C17B00D5-5100-F478-52D4-72CB3198383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042" y="1189"/>
                  <a:ext cx="59" cy="59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9pPr>
                </a:lstStyle>
                <a:p>
                  <a:endParaRPr lang="en-US"/>
                </a:p>
              </p:txBody>
            </p:sp>
          </p:grpSp>
          <p:sp>
            <p:nvSpPr>
              <p:cNvPr id="45" name="Line 58">
                <a:extLst>
                  <a:ext uri="{FF2B5EF4-FFF2-40B4-BE49-F238E27FC236}">
                    <a16:creationId xmlns:a16="http://schemas.microsoft.com/office/drawing/2014/main" id="{3785F269-ADF3-65C1-1BB2-295CE8A666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547769" y="1790706"/>
                <a:ext cx="95250" cy="93663"/>
              </a:xfrm>
              <a:prstGeom prst="lin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6" name="Line 59">
                <a:extLst>
                  <a:ext uri="{FF2B5EF4-FFF2-40B4-BE49-F238E27FC236}">
                    <a16:creationId xmlns:a16="http://schemas.microsoft.com/office/drawing/2014/main" id="{2C77826B-0E05-8C58-0E8B-AF76590204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643019" y="1697043"/>
                <a:ext cx="93663" cy="93663"/>
              </a:xfrm>
              <a:prstGeom prst="lin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D0DA9E8-566C-8081-227A-C9F4EF1B39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694" y="5108576"/>
              <a:ext cx="220526" cy="505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dirty="0"/>
                <a:t>0</a:t>
              </a:r>
              <a:endParaRPr lang="en-US" b="1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D0C986A-6C05-4E4B-DAA3-F0BDB4AC3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8769" y="4310063"/>
              <a:ext cx="441051" cy="505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/>
                <a:t>20</a:t>
              </a:r>
              <a:endParaRPr lang="en-US" b="1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7E8E49C-6549-E7D9-D3E2-1BA7D32D6F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8769" y="3497263"/>
              <a:ext cx="441051" cy="505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/>
                <a:t>40</a:t>
              </a:r>
              <a:endParaRPr lang="en-US" b="1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8719F7D-639F-354E-5CF1-54133022E3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8769" y="2697163"/>
              <a:ext cx="441051" cy="505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/>
                <a:t>60</a:t>
              </a:r>
              <a:endParaRPr lang="en-US" b="1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8552EB7-70A3-1021-BEA6-E1E558CA7C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8769" y="1884364"/>
              <a:ext cx="441051" cy="505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/>
                <a:t>80</a:t>
              </a:r>
              <a:endParaRPr lang="en-US" b="1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45C185F-B120-15E7-B887-E64C6AA397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6844" y="1084263"/>
              <a:ext cx="661576" cy="505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/>
                <a:t>100</a:t>
              </a:r>
              <a:endParaRPr lang="en-US" b="1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89B16E2-6AC6-9947-997E-7382A972DB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0259" y="5535613"/>
              <a:ext cx="441051" cy="505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dirty="0"/>
                <a:t>10</a:t>
              </a:r>
              <a:endParaRPr lang="en-US" b="1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F6D5291-E782-399D-3D83-D69B9E560F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8882" y="5535613"/>
              <a:ext cx="661576" cy="505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dirty="0"/>
                <a:t>100</a:t>
              </a:r>
              <a:endParaRPr lang="en-US" b="1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3AE8322-718B-FFC0-8D41-DECEF27F5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5919" y="5535613"/>
              <a:ext cx="882100" cy="505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dirty="0"/>
                <a:t>1000</a:t>
              </a:r>
              <a:endParaRPr lang="en-US" b="1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1E5976A-6610-25DB-8FB9-7FBAA7BCA0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44543" y="5535613"/>
              <a:ext cx="1102627" cy="505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dirty="0"/>
                <a:t>10000</a:t>
              </a:r>
              <a:endParaRPr lang="en-US" b="1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E0C1C83-AAEF-C7DF-5786-9EDC62FD20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4907" y="6069014"/>
              <a:ext cx="2659492" cy="505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b="1" dirty="0"/>
                <a:t>No. of Vectors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6C5E4D7-04A2-9D14-D5C3-A3D04E2518B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998827" y="2948687"/>
              <a:ext cx="3815347" cy="4748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b="1"/>
                <a:t>Fault Coverage (%)</a:t>
              </a:r>
            </a:p>
          </p:txBody>
        </p:sp>
        <p:sp>
          <p:nvSpPr>
            <p:cNvPr id="34" name="Line 72">
              <a:extLst>
                <a:ext uri="{FF2B5EF4-FFF2-40B4-BE49-F238E27FC236}">
                  <a16:creationId xmlns:a16="http://schemas.microsoft.com/office/drawing/2014/main" id="{F4F17E88-12D3-E440-822D-1E90690864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53444" y="5237163"/>
              <a:ext cx="1588" cy="25558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35" name="Line 73">
              <a:extLst>
                <a:ext uri="{FF2B5EF4-FFF2-40B4-BE49-F238E27FC236}">
                  <a16:creationId xmlns:a16="http://schemas.microsoft.com/office/drawing/2014/main" id="{3A36FF68-413B-0642-F25C-244A734556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28257" y="5237163"/>
              <a:ext cx="1587" cy="25558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36" name="Line 74">
              <a:extLst>
                <a:ext uri="{FF2B5EF4-FFF2-40B4-BE49-F238E27FC236}">
                  <a16:creationId xmlns:a16="http://schemas.microsoft.com/office/drawing/2014/main" id="{D310BD87-5061-9B6A-9D7E-16C7D1C83F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03069" y="5237163"/>
              <a:ext cx="1588" cy="25558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37" name="Line 75">
              <a:extLst>
                <a:ext uri="{FF2B5EF4-FFF2-40B4-BE49-F238E27FC236}">
                  <a16:creationId xmlns:a16="http://schemas.microsoft.com/office/drawing/2014/main" id="{D0762F83-8955-13B2-D3C7-5DA5015248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77882" y="5237163"/>
              <a:ext cx="1587" cy="25558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71805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2D6D44-6F7E-D255-C219-926446EA55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02ADB4-0FFE-4AD8-843B-18B0D6B75D8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D6B78F-F42C-FF02-5414-F1E8CDCE6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2027 International ESD Workshop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9F6AB0-3A46-1FD7-7FD0-C2905A84A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Submission instructions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A2E6C2F8-CE77-0D3B-0507-9251464B34BC}"/>
              </a:ext>
            </a:extLst>
          </p:cNvPr>
          <p:cNvSpPr txBox="1">
            <a:spLocks/>
          </p:cNvSpPr>
          <p:nvPr/>
        </p:nvSpPr>
        <p:spPr>
          <a:xfrm>
            <a:off x="1524000" y="1271016"/>
            <a:ext cx="9108504" cy="5184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8288" indent="-268288" algn="l" rtl="0"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E30034"/>
              </a:buClr>
              <a:buFont typeface="Wingdings" pitchFamily="2" charset="2"/>
              <a:buChar char=""/>
              <a:defRPr sz="2400" kern="1200" baseline="0">
                <a:solidFill>
                  <a:srgbClr val="00214A"/>
                </a:solidFill>
                <a:latin typeface="Verdana" pitchFamily="34" charset="0"/>
                <a:ea typeface="+mn-ea"/>
                <a:cs typeface="+mn-cs"/>
              </a:defRPr>
            </a:lvl1pPr>
            <a:lvl2pPr marL="538163" indent="-269875" algn="l" rtl="0"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E30034"/>
              </a:buClr>
              <a:buFont typeface="Verdana" panose="020B0604030504040204" pitchFamily="34" charset="0"/>
              <a:buChar char="─"/>
              <a:defRPr sz="2000" kern="1200" baseline="0">
                <a:solidFill>
                  <a:srgbClr val="00214A"/>
                </a:solidFill>
                <a:latin typeface="Verdana" pitchFamily="34" charset="0"/>
              </a:defRPr>
            </a:lvl2pPr>
            <a:lvl3pPr marL="809625" indent="-268288" algn="l" rtl="0"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E30034"/>
              </a:buClr>
              <a:buFont typeface="Verdana" panose="020B0604030504040204" pitchFamily="34" charset="0"/>
              <a:buChar char="─"/>
              <a:defRPr kern="1200" baseline="0">
                <a:solidFill>
                  <a:srgbClr val="00214A"/>
                </a:solidFill>
                <a:latin typeface="Verdana" pitchFamily="34" charset="0"/>
              </a:defRPr>
            </a:lvl3pPr>
            <a:lvl4pPr marL="1079500" indent="-269875" algn="l" rtl="0"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E30034"/>
              </a:buClr>
              <a:buFont typeface="Verdana" panose="020B0604030504040204" pitchFamily="34" charset="0"/>
              <a:buChar char="─"/>
              <a:defRPr sz="1600" kern="1200" baseline="0">
                <a:solidFill>
                  <a:srgbClr val="00214A"/>
                </a:solidFill>
                <a:latin typeface="Verdana" pitchFamily="34" charset="0"/>
              </a:defRPr>
            </a:lvl4pPr>
            <a:lvl5pPr marL="1349375" indent="-269875" algn="l" rtl="0"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E30034"/>
              </a:buClr>
              <a:buFont typeface="Symbol" pitchFamily="18" charset="2"/>
              <a:buChar char="-"/>
              <a:defRPr sz="1400">
                <a:solidFill>
                  <a:srgbClr val="00214A"/>
                </a:solidFill>
                <a:latin typeface="Verdana" pitchFamily="34" charset="0"/>
              </a:defRPr>
            </a:lvl5pPr>
            <a:lvl6pPr marL="20574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rgbClr val="666666"/>
                </a:solidFill>
                <a:latin typeface="+mn-lt"/>
              </a:defRPr>
            </a:lvl6pPr>
            <a:lvl7pPr marL="25146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rgbClr val="666666"/>
                </a:solidFill>
                <a:latin typeface="+mn-lt"/>
              </a:defRPr>
            </a:lvl7pPr>
            <a:lvl8pPr marL="29718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rgbClr val="666666"/>
                </a:solidFill>
                <a:latin typeface="+mn-lt"/>
              </a:defRPr>
            </a:lvl8pPr>
            <a:lvl9pPr marL="3429000" indent="-228600" algn="l" rtl="0" eaLnBrk="1" fontAlgn="base" hangingPunct="1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rgbClr val="666666"/>
                </a:solidFill>
                <a:latin typeface="+mn-lt"/>
              </a:defRPr>
            </a:lvl9pPr>
          </a:lstStyle>
          <a:p>
            <a:r>
              <a:rPr lang="en-US" dirty="0"/>
              <a:t>Please save your poster abstract either </a:t>
            </a:r>
            <a:r>
              <a:rPr lang="en-US"/>
              <a:t>in PDF or PowerPoint® format and submit it, including title, author, affiliation, and e-mail address, </a:t>
            </a:r>
            <a:r>
              <a:rPr lang="en-US" dirty="0"/>
              <a:t>to </a:t>
            </a:r>
            <a:r>
              <a:rPr lang="en-US" dirty="0">
                <a:hlinkClick r:id="rId2"/>
              </a:rPr>
              <a:t>iew@esda.org</a:t>
            </a:r>
            <a:r>
              <a:rPr lang="en-US" dirty="0"/>
              <a:t> no later than November 16, 2026. </a:t>
            </a:r>
          </a:p>
          <a:p>
            <a:r>
              <a:rPr lang="en-US" dirty="0"/>
              <a:t>Notification of acceptance by December 14, 2026. </a:t>
            </a:r>
          </a:p>
          <a:p>
            <a:pPr marL="0" indent="0">
              <a:buFont typeface="Wingdings" pitchFamily="2" charset="2"/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9991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79&quot;/&gt;&lt;/object&gt;&lt;object type=&quot;3&quot; unique_id=&quot;10038&quot;&gt;&lt;property id=&quot;20148&quot; value=&quot;5&quot;/&gt;&lt;property id=&quot;20300&quot; value=&quot;Slide 2&quot;/&gt;&lt;property id=&quot;20307&quot; value=&quot;305&quot;/&gt;&lt;/object&gt;&lt;object type=&quot;3&quot; unique_id=&quot;10039&quot;&gt;&lt;property id=&quot;20148&quot; value=&quot;5&quot;/&gt;&lt;property id=&quot;20300&quot; value=&quot;Slide 3&quot;/&gt;&lt;property id=&quot;20307&quot; value=&quot;306&quot;/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ALID-LAYOUT" val="Valid"/>
</p:tagLst>
</file>

<file path=ppt/theme/theme1.xml><?xml version="1.0" encoding="utf-8"?>
<a:theme xmlns:a="http://schemas.openxmlformats.org/drawingml/2006/main" name="IEW Presentation">
  <a:themeElements>
    <a:clrScheme name="ESDA">
      <a:dk1>
        <a:srgbClr val="014F93"/>
      </a:dk1>
      <a:lt1>
        <a:srgbClr val="FFFFFF"/>
      </a:lt1>
      <a:dk2>
        <a:srgbClr val="000000"/>
      </a:dk2>
      <a:lt2>
        <a:srgbClr val="FFFFFF"/>
      </a:lt2>
      <a:accent1>
        <a:srgbClr val="014F93"/>
      </a:accent1>
      <a:accent2>
        <a:srgbClr val="0282FF"/>
      </a:accent2>
      <a:accent3>
        <a:srgbClr val="FCC40B"/>
      </a:accent3>
      <a:accent4>
        <a:srgbClr val="002649"/>
      </a:accent4>
      <a:accent5>
        <a:srgbClr val="990D28"/>
      </a:accent5>
      <a:accent6>
        <a:srgbClr val="1A1817"/>
      </a:accent6>
      <a:hlink>
        <a:srgbClr val="00214A"/>
      </a:hlink>
      <a:folHlink>
        <a:srgbClr val="990D28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5DA9"/>
        </a:solidFill>
        <a:ln w="12700">
          <a:noFill/>
        </a:ln>
      </a:spPr>
      <a:bodyPr lIns="72000" tIns="72000" rIns="72000" bIns="72000" rtlCol="0" anchor="ctr"/>
      <a:lstStyle>
        <a:defPPr algn="ctr">
          <a:buClr>
            <a:srgbClr val="E30034"/>
          </a:buClr>
          <a:defRPr sz="1600" dirty="0" err="1" smtClean="0">
            <a:latin typeface="Verdana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72000" tIns="72000" rIns="72000" bIns="72000" rtlCol="0">
        <a:noAutofit/>
      </a:bodyPr>
      <a:lstStyle>
        <a:defPPr marL="273050" indent="-273050">
          <a:buClr>
            <a:srgbClr val="E30034"/>
          </a:buClr>
          <a:defRPr sz="1600" dirty="0" err="1" smtClean="0">
            <a:solidFill>
              <a:schemeClr val="accent3"/>
            </a:solidFill>
            <a:latin typeface="Verdana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Infineon colour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30034"/>
      </a:accent1>
      <a:accent2>
        <a:srgbClr val="E6EFF5"/>
      </a:accent2>
      <a:accent3>
        <a:srgbClr val="00214A"/>
      </a:accent3>
      <a:accent4>
        <a:srgbClr val="C0C0C0"/>
      </a:accent4>
      <a:accent5>
        <a:srgbClr val="FAF258"/>
      </a:accent5>
      <a:accent6>
        <a:srgbClr val="969696"/>
      </a:accent6>
      <a:hlink>
        <a:srgbClr val="4086BF"/>
      </a:hlink>
      <a:folHlink>
        <a:srgbClr val="79092E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Infineon colour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30034"/>
      </a:accent1>
      <a:accent2>
        <a:srgbClr val="E6EFF5"/>
      </a:accent2>
      <a:accent3>
        <a:srgbClr val="00214A"/>
      </a:accent3>
      <a:accent4>
        <a:srgbClr val="C0C0C0"/>
      </a:accent4>
      <a:accent5>
        <a:srgbClr val="FAF258"/>
      </a:accent5>
      <a:accent6>
        <a:srgbClr val="969696"/>
      </a:accent6>
      <a:hlink>
        <a:srgbClr val="4086BF"/>
      </a:hlink>
      <a:folHlink>
        <a:srgbClr val="79092E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b27e67a-b1f5-4b71-b348-9f0695d7c6c0">
      <Terms xmlns="http://schemas.microsoft.com/office/infopath/2007/PartnerControls"/>
    </lcf76f155ced4ddcb4097134ff3c332f>
    <TaxCatchAll xmlns="eddb54b3-0260-4a74-8bba-cc772719b91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A249335CA451488C9A820D27C253C5" ma:contentTypeVersion="30" ma:contentTypeDescription="Create a new document." ma:contentTypeScope="" ma:versionID="a5354fe2ab553989353e1d0ca95cc52a">
  <xsd:schema xmlns:xsd="http://www.w3.org/2001/XMLSchema" xmlns:xs="http://www.w3.org/2001/XMLSchema" xmlns:p="http://schemas.microsoft.com/office/2006/metadata/properties" xmlns:ns2="6b27e67a-b1f5-4b71-b348-9f0695d7c6c0" xmlns:ns3="6635cb60-ab8b-4492-b7c1-705600138f59" xmlns:ns4="eddb54b3-0260-4a74-8bba-cc772719b91b" targetNamespace="http://schemas.microsoft.com/office/2006/metadata/properties" ma:root="true" ma:fieldsID="cd56666dea1521ee13eaf03ce43d7b58" ns2:_="" ns3:_="" ns4:_="">
    <xsd:import namespace="6b27e67a-b1f5-4b71-b348-9f0695d7c6c0"/>
    <xsd:import namespace="6635cb60-ab8b-4492-b7c1-705600138f59"/>
    <xsd:import namespace="eddb54b3-0260-4a74-8bba-cc772719b9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4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27e67a-b1f5-4b71-b348-9f0695d7c6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ccd83d8f-855d-4716-a748-44e48ed56b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35cb60-ab8b-4492-b7c1-705600138f5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db54b3-0260-4a74-8bba-cc772719b91b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722babb2-4e09-416a-853e-a3c0edfb32ca}" ma:internalName="TaxCatchAll" ma:showField="CatchAllData" ma:web="6635cb60-ab8b-4492-b7c1-705600138f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37EF9B0-F501-493D-BFC4-860B29ADE2B8}">
  <ds:schemaRefs>
    <ds:schemaRef ds:uri="http://schemas.microsoft.com/office/2006/metadata/properties"/>
    <ds:schemaRef ds:uri="http://schemas.microsoft.com/office/infopath/2007/PartnerControls"/>
    <ds:schemaRef ds:uri="6b27e67a-b1f5-4b71-b348-9f0695d7c6c0"/>
    <ds:schemaRef ds:uri="eddb54b3-0260-4a74-8bba-cc772719b91b"/>
  </ds:schemaRefs>
</ds:datastoreItem>
</file>

<file path=customXml/itemProps2.xml><?xml version="1.0" encoding="utf-8"?>
<ds:datastoreItem xmlns:ds="http://schemas.openxmlformats.org/officeDocument/2006/customXml" ds:itemID="{BE469BBC-68BE-419F-8C17-6108219561B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ED1984-9928-40FB-A0A5-37F5F2CAEA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b27e67a-b1f5-4b71-b348-9f0695d7c6c0"/>
    <ds:schemaRef ds:uri="6635cb60-ab8b-4492-b7c1-705600138f59"/>
    <ds:schemaRef ds:uri="eddb54b3-0260-4a74-8bba-cc772719b9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cf8c7287-838c-46dd-b281-b1140229e67a}" enabled="1" method="Privileged" siteId="{75e027c9-20d5-47d5-b82f-77d7cd041e8f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199</Words>
  <Application>Microsoft Office PowerPoint</Application>
  <PresentationFormat>Widescreen</PresentationFormat>
  <Paragraphs>30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Symbol</vt:lpstr>
      <vt:lpstr>Verdana</vt:lpstr>
      <vt:lpstr>Wingdings</vt:lpstr>
      <vt:lpstr>IEW Presentation</vt:lpstr>
      <vt:lpstr>PowerPoint Presentation</vt:lpstr>
      <vt:lpstr>Objective and significance</vt:lpstr>
      <vt:lpstr>Supporting data</vt:lpstr>
      <vt:lpstr>Submission instructions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2004-03-02T21:24:15Z</cp:lastPrinted>
  <dcterms:created xsi:type="dcterms:W3CDTF">2011-12-08T14:42:00Z</dcterms:created>
  <dcterms:modified xsi:type="dcterms:W3CDTF">2026-09-11T12:02:14Z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0x010100CDA249335CA451488C9A820D27C253C5</vt:lpwstr>
  </property>
</Properties>
</file>