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handoutMasterIdLst>
    <p:handoutMasterId r:id="rId23"/>
  </p:handoutMasterIdLst>
  <p:sldIdLst>
    <p:sldId id="257" r:id="rId5"/>
    <p:sldId id="259" r:id="rId6"/>
    <p:sldId id="276" r:id="rId7"/>
    <p:sldId id="280" r:id="rId8"/>
    <p:sldId id="284" r:id="rId9"/>
    <p:sldId id="289" r:id="rId10"/>
    <p:sldId id="278" r:id="rId11"/>
    <p:sldId id="279" r:id="rId12"/>
    <p:sldId id="281" r:id="rId13"/>
    <p:sldId id="286" r:id="rId14"/>
    <p:sldId id="283" r:id="rId15"/>
    <p:sldId id="288" r:id="rId16"/>
    <p:sldId id="287" r:id="rId17"/>
    <p:sldId id="291" r:id="rId18"/>
    <p:sldId id="290" r:id="rId19"/>
    <p:sldId id="292" r:id="rId20"/>
    <p:sldId id="272" r:id="rId21"/>
  </p:sldIdLst>
  <p:sldSz cx="12192000" cy="6858000"/>
  <p:notesSz cx="7010400" cy="92964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2316"/>
    <a:srgbClr val="A8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77623" autoAdjust="0"/>
  </p:normalViewPr>
  <p:slideViewPr>
    <p:cSldViewPr snapToGrid="0">
      <p:cViewPr varScale="1">
        <p:scale>
          <a:sx n="88" d="100"/>
          <a:sy n="88" d="100"/>
        </p:scale>
        <p:origin x="129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hu-HU"/>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312EE91-A902-4CF8-944B-EBFA03831623}" type="datetimeFigureOut">
              <a:rPr lang="hu-HU" smtClean="0"/>
              <a:t>2021. 07. 08.</a:t>
            </a:fld>
            <a:endParaRPr lang="hu-HU"/>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hu-HU"/>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BAAFE1F-382A-4CE1-891E-C805A7BEB0AB}" type="slidenum">
              <a:rPr lang="hu-HU" smtClean="0"/>
              <a:t>‹#›</a:t>
            </a:fld>
            <a:endParaRPr lang="hu-HU"/>
          </a:p>
        </p:txBody>
      </p:sp>
    </p:spTree>
    <p:extLst>
      <p:ext uri="{BB962C8B-B14F-4D97-AF65-F5344CB8AC3E}">
        <p14:creationId xmlns:p14="http://schemas.microsoft.com/office/powerpoint/2010/main" val="292495157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hu-HU"/>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C3E528A-4A97-4640-9C5C-4D053B673CCE}" type="datetimeFigureOut">
              <a:rPr lang="hu-HU" smtClean="0"/>
              <a:t>2021. 07. 08.</a:t>
            </a:fld>
            <a:endParaRPr lang="hu-HU"/>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hu-HU"/>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hu-HU"/>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20AEC80-275D-41CE-B3AF-0B930FEF45DC}" type="slidenum">
              <a:rPr lang="hu-HU" smtClean="0"/>
              <a:t>‹#›</a:t>
            </a:fld>
            <a:endParaRPr lang="hu-HU"/>
          </a:p>
        </p:txBody>
      </p:sp>
    </p:spTree>
    <p:extLst>
      <p:ext uri="{BB962C8B-B14F-4D97-AF65-F5344CB8AC3E}">
        <p14:creationId xmlns:p14="http://schemas.microsoft.com/office/powerpoint/2010/main" val="6133478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Tree>
    <p:extLst>
      <p:ext uri="{BB962C8B-B14F-4D97-AF65-F5344CB8AC3E}">
        <p14:creationId xmlns:p14="http://schemas.microsoft.com/office/powerpoint/2010/main" val="45425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Tree>
    <p:extLst>
      <p:ext uri="{BB962C8B-B14F-4D97-AF65-F5344CB8AC3E}">
        <p14:creationId xmlns:p14="http://schemas.microsoft.com/office/powerpoint/2010/main" val="2653630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Tree>
    <p:extLst>
      <p:ext uri="{BB962C8B-B14F-4D97-AF65-F5344CB8AC3E}">
        <p14:creationId xmlns:p14="http://schemas.microsoft.com/office/powerpoint/2010/main" val="1523107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Tree>
    <p:extLst>
      <p:ext uri="{BB962C8B-B14F-4D97-AF65-F5344CB8AC3E}">
        <p14:creationId xmlns:p14="http://schemas.microsoft.com/office/powerpoint/2010/main" val="4212959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Tree>
    <p:extLst>
      <p:ext uri="{BB962C8B-B14F-4D97-AF65-F5344CB8AC3E}">
        <p14:creationId xmlns:p14="http://schemas.microsoft.com/office/powerpoint/2010/main" val="1767265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Tree>
    <p:extLst>
      <p:ext uri="{BB962C8B-B14F-4D97-AF65-F5344CB8AC3E}">
        <p14:creationId xmlns:p14="http://schemas.microsoft.com/office/powerpoint/2010/main" val="15120998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Tree>
    <p:extLst>
      <p:ext uri="{BB962C8B-B14F-4D97-AF65-F5344CB8AC3E}">
        <p14:creationId xmlns:p14="http://schemas.microsoft.com/office/powerpoint/2010/main" val="1955632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Tree>
    <p:extLst>
      <p:ext uri="{BB962C8B-B14F-4D97-AF65-F5344CB8AC3E}">
        <p14:creationId xmlns:p14="http://schemas.microsoft.com/office/powerpoint/2010/main" val="3955659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Tree>
    <p:extLst>
      <p:ext uri="{BB962C8B-B14F-4D97-AF65-F5344CB8AC3E}">
        <p14:creationId xmlns:p14="http://schemas.microsoft.com/office/powerpoint/2010/main" val="1075659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Tree>
    <p:extLst>
      <p:ext uri="{BB962C8B-B14F-4D97-AF65-F5344CB8AC3E}">
        <p14:creationId xmlns:p14="http://schemas.microsoft.com/office/powerpoint/2010/main" val="1732766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Tree>
    <p:extLst>
      <p:ext uri="{BB962C8B-B14F-4D97-AF65-F5344CB8AC3E}">
        <p14:creationId xmlns:p14="http://schemas.microsoft.com/office/powerpoint/2010/main" val="32458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Tree>
    <p:extLst>
      <p:ext uri="{BB962C8B-B14F-4D97-AF65-F5344CB8AC3E}">
        <p14:creationId xmlns:p14="http://schemas.microsoft.com/office/powerpoint/2010/main" val="2894073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Tree>
    <p:extLst>
      <p:ext uri="{BB962C8B-B14F-4D97-AF65-F5344CB8AC3E}">
        <p14:creationId xmlns:p14="http://schemas.microsoft.com/office/powerpoint/2010/main" val="2376232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Tree>
    <p:extLst>
      <p:ext uri="{BB962C8B-B14F-4D97-AF65-F5344CB8AC3E}">
        <p14:creationId xmlns:p14="http://schemas.microsoft.com/office/powerpoint/2010/main" val="125432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Tree>
    <p:extLst>
      <p:ext uri="{BB962C8B-B14F-4D97-AF65-F5344CB8AC3E}">
        <p14:creationId xmlns:p14="http://schemas.microsoft.com/office/powerpoint/2010/main" val="2526827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Tree>
    <p:extLst>
      <p:ext uri="{BB962C8B-B14F-4D97-AF65-F5344CB8AC3E}">
        <p14:creationId xmlns:p14="http://schemas.microsoft.com/office/powerpoint/2010/main" val="2644057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u-H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u-HU"/>
          </a:p>
        </p:txBody>
      </p:sp>
      <p:sp>
        <p:nvSpPr>
          <p:cNvPr id="4" name="Date Placeholder 3"/>
          <p:cNvSpPr>
            <a:spLocks noGrp="1"/>
          </p:cNvSpPr>
          <p:nvPr>
            <p:ph type="dt" sz="half" idx="10"/>
          </p:nvPr>
        </p:nvSpPr>
        <p:spPr/>
        <p:txBody>
          <a:bodyPr/>
          <a:lstStyle/>
          <a:p>
            <a:fld id="{1E5D5EA0-108D-4036-9A22-2BDD21B30A91}" type="datetime1">
              <a:rPr lang="hu-HU" smtClean="0"/>
              <a:t>2021. 07. 08.</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C272FE0B-2842-4D4D-809D-362A219DA465}" type="slidenum">
              <a:rPr lang="hu-HU" smtClean="0"/>
              <a:t>‹#›</a:t>
            </a:fld>
            <a:endParaRPr lang="hu-HU"/>
          </a:p>
        </p:txBody>
      </p:sp>
    </p:spTree>
    <p:extLst>
      <p:ext uri="{BB962C8B-B14F-4D97-AF65-F5344CB8AC3E}">
        <p14:creationId xmlns:p14="http://schemas.microsoft.com/office/powerpoint/2010/main" val="2283849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u-H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Date Placeholder 3"/>
          <p:cNvSpPr>
            <a:spLocks noGrp="1"/>
          </p:cNvSpPr>
          <p:nvPr>
            <p:ph type="dt" sz="half" idx="10"/>
          </p:nvPr>
        </p:nvSpPr>
        <p:spPr/>
        <p:txBody>
          <a:bodyPr/>
          <a:lstStyle/>
          <a:p>
            <a:fld id="{6BFF642D-F983-49D5-A968-6F00463FD0BB}" type="datetime1">
              <a:rPr lang="hu-HU" smtClean="0"/>
              <a:t>2021. 07. 08.</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C272FE0B-2842-4D4D-809D-362A219DA465}" type="slidenum">
              <a:rPr lang="hu-HU" smtClean="0"/>
              <a:t>‹#›</a:t>
            </a:fld>
            <a:endParaRPr lang="hu-HU"/>
          </a:p>
        </p:txBody>
      </p:sp>
    </p:spTree>
    <p:extLst>
      <p:ext uri="{BB962C8B-B14F-4D97-AF65-F5344CB8AC3E}">
        <p14:creationId xmlns:p14="http://schemas.microsoft.com/office/powerpoint/2010/main" val="2813555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hu-H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Date Placeholder 3"/>
          <p:cNvSpPr>
            <a:spLocks noGrp="1"/>
          </p:cNvSpPr>
          <p:nvPr>
            <p:ph type="dt" sz="half" idx="10"/>
          </p:nvPr>
        </p:nvSpPr>
        <p:spPr/>
        <p:txBody>
          <a:bodyPr/>
          <a:lstStyle/>
          <a:p>
            <a:fld id="{779CA09D-70ED-4441-ABF9-7127D9DC9E2D}" type="datetime1">
              <a:rPr lang="hu-HU" smtClean="0"/>
              <a:t>2021. 07. 08.</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C272FE0B-2842-4D4D-809D-362A219DA465}" type="slidenum">
              <a:rPr lang="hu-HU" smtClean="0"/>
              <a:t>‹#›</a:t>
            </a:fld>
            <a:endParaRPr lang="hu-HU"/>
          </a:p>
        </p:txBody>
      </p:sp>
    </p:spTree>
    <p:extLst>
      <p:ext uri="{BB962C8B-B14F-4D97-AF65-F5344CB8AC3E}">
        <p14:creationId xmlns:p14="http://schemas.microsoft.com/office/powerpoint/2010/main" val="150489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u-H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Date Placeholder 3"/>
          <p:cNvSpPr>
            <a:spLocks noGrp="1"/>
          </p:cNvSpPr>
          <p:nvPr>
            <p:ph type="dt" sz="half" idx="10"/>
          </p:nvPr>
        </p:nvSpPr>
        <p:spPr/>
        <p:txBody>
          <a:bodyPr/>
          <a:lstStyle/>
          <a:p>
            <a:fld id="{6BBB2B9A-57B1-4EF6-BAA7-8B5D90728FEF}" type="datetime1">
              <a:rPr lang="hu-HU" smtClean="0"/>
              <a:t>2021. 07. 08.</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C272FE0B-2842-4D4D-809D-362A219DA465}" type="slidenum">
              <a:rPr lang="hu-HU" smtClean="0"/>
              <a:t>‹#›</a:t>
            </a:fld>
            <a:endParaRPr lang="hu-HU"/>
          </a:p>
        </p:txBody>
      </p:sp>
    </p:spTree>
    <p:extLst>
      <p:ext uri="{BB962C8B-B14F-4D97-AF65-F5344CB8AC3E}">
        <p14:creationId xmlns:p14="http://schemas.microsoft.com/office/powerpoint/2010/main" val="1109967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u-H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E2E2AA-D017-4B25-BF32-9F567CC03D5D}" type="datetime1">
              <a:rPr lang="hu-HU" smtClean="0"/>
              <a:t>2021. 07. 08.</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C272FE0B-2842-4D4D-809D-362A219DA465}" type="slidenum">
              <a:rPr lang="hu-HU" smtClean="0"/>
              <a:t>‹#›</a:t>
            </a:fld>
            <a:endParaRPr lang="hu-HU"/>
          </a:p>
        </p:txBody>
      </p:sp>
    </p:spTree>
    <p:extLst>
      <p:ext uri="{BB962C8B-B14F-4D97-AF65-F5344CB8AC3E}">
        <p14:creationId xmlns:p14="http://schemas.microsoft.com/office/powerpoint/2010/main" val="2352540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u-HU"/>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5" name="Date Placeholder 4"/>
          <p:cNvSpPr>
            <a:spLocks noGrp="1"/>
          </p:cNvSpPr>
          <p:nvPr>
            <p:ph type="dt" sz="half" idx="10"/>
          </p:nvPr>
        </p:nvSpPr>
        <p:spPr/>
        <p:txBody>
          <a:bodyPr/>
          <a:lstStyle/>
          <a:p>
            <a:fld id="{800DBEA6-AC89-4529-B950-089E15497B2E}" type="datetime1">
              <a:rPr lang="hu-HU" smtClean="0"/>
              <a:t>2021. 07. 08.</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C272FE0B-2842-4D4D-809D-362A219DA465}" type="slidenum">
              <a:rPr lang="hu-HU" smtClean="0"/>
              <a:t>‹#›</a:t>
            </a:fld>
            <a:endParaRPr lang="hu-HU"/>
          </a:p>
        </p:txBody>
      </p:sp>
    </p:spTree>
    <p:extLst>
      <p:ext uri="{BB962C8B-B14F-4D97-AF65-F5344CB8AC3E}">
        <p14:creationId xmlns:p14="http://schemas.microsoft.com/office/powerpoint/2010/main" val="1737854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hu-H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7" name="Date Placeholder 6"/>
          <p:cNvSpPr>
            <a:spLocks noGrp="1"/>
          </p:cNvSpPr>
          <p:nvPr>
            <p:ph type="dt" sz="half" idx="10"/>
          </p:nvPr>
        </p:nvSpPr>
        <p:spPr/>
        <p:txBody>
          <a:bodyPr/>
          <a:lstStyle/>
          <a:p>
            <a:fld id="{65B41987-256F-4970-AE28-63F79D09A2C7}" type="datetime1">
              <a:rPr lang="hu-HU" smtClean="0"/>
              <a:t>2021. 07. 08.</a:t>
            </a:fld>
            <a:endParaRPr lang="hu-HU"/>
          </a:p>
        </p:txBody>
      </p:sp>
      <p:sp>
        <p:nvSpPr>
          <p:cNvPr id="8" name="Footer Placeholder 7"/>
          <p:cNvSpPr>
            <a:spLocks noGrp="1"/>
          </p:cNvSpPr>
          <p:nvPr>
            <p:ph type="ftr" sz="quarter" idx="11"/>
          </p:nvPr>
        </p:nvSpPr>
        <p:spPr/>
        <p:txBody>
          <a:bodyPr/>
          <a:lstStyle/>
          <a:p>
            <a:endParaRPr lang="hu-HU"/>
          </a:p>
        </p:txBody>
      </p:sp>
      <p:sp>
        <p:nvSpPr>
          <p:cNvPr id="9" name="Slide Number Placeholder 8"/>
          <p:cNvSpPr>
            <a:spLocks noGrp="1"/>
          </p:cNvSpPr>
          <p:nvPr>
            <p:ph type="sldNum" sz="quarter" idx="12"/>
          </p:nvPr>
        </p:nvSpPr>
        <p:spPr/>
        <p:txBody>
          <a:bodyPr/>
          <a:lstStyle/>
          <a:p>
            <a:fld id="{C272FE0B-2842-4D4D-809D-362A219DA465}" type="slidenum">
              <a:rPr lang="hu-HU" smtClean="0"/>
              <a:t>‹#›</a:t>
            </a:fld>
            <a:endParaRPr lang="hu-HU"/>
          </a:p>
        </p:txBody>
      </p:sp>
    </p:spTree>
    <p:extLst>
      <p:ext uri="{BB962C8B-B14F-4D97-AF65-F5344CB8AC3E}">
        <p14:creationId xmlns:p14="http://schemas.microsoft.com/office/powerpoint/2010/main" val="3241372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u-HU"/>
          </a:p>
        </p:txBody>
      </p:sp>
      <p:sp>
        <p:nvSpPr>
          <p:cNvPr id="3" name="Date Placeholder 2"/>
          <p:cNvSpPr>
            <a:spLocks noGrp="1"/>
          </p:cNvSpPr>
          <p:nvPr>
            <p:ph type="dt" sz="half" idx="10"/>
          </p:nvPr>
        </p:nvSpPr>
        <p:spPr/>
        <p:txBody>
          <a:bodyPr/>
          <a:lstStyle/>
          <a:p>
            <a:fld id="{F83F052D-C67D-4E03-90D3-3BA883CF3741}" type="datetime1">
              <a:rPr lang="hu-HU" smtClean="0"/>
              <a:t>2021. 07. 08.</a:t>
            </a:fld>
            <a:endParaRPr lang="hu-HU"/>
          </a:p>
        </p:txBody>
      </p:sp>
      <p:sp>
        <p:nvSpPr>
          <p:cNvPr id="4" name="Footer Placeholder 3"/>
          <p:cNvSpPr>
            <a:spLocks noGrp="1"/>
          </p:cNvSpPr>
          <p:nvPr>
            <p:ph type="ftr" sz="quarter" idx="11"/>
          </p:nvPr>
        </p:nvSpPr>
        <p:spPr/>
        <p:txBody>
          <a:bodyPr/>
          <a:lstStyle/>
          <a:p>
            <a:endParaRPr lang="hu-HU"/>
          </a:p>
        </p:txBody>
      </p:sp>
      <p:sp>
        <p:nvSpPr>
          <p:cNvPr id="5" name="Slide Number Placeholder 4"/>
          <p:cNvSpPr>
            <a:spLocks noGrp="1"/>
          </p:cNvSpPr>
          <p:nvPr>
            <p:ph type="sldNum" sz="quarter" idx="12"/>
          </p:nvPr>
        </p:nvSpPr>
        <p:spPr/>
        <p:txBody>
          <a:bodyPr/>
          <a:lstStyle/>
          <a:p>
            <a:fld id="{C272FE0B-2842-4D4D-809D-362A219DA465}" type="slidenum">
              <a:rPr lang="hu-HU" smtClean="0"/>
              <a:t>‹#›</a:t>
            </a:fld>
            <a:endParaRPr lang="hu-HU"/>
          </a:p>
        </p:txBody>
      </p:sp>
    </p:spTree>
    <p:extLst>
      <p:ext uri="{BB962C8B-B14F-4D97-AF65-F5344CB8AC3E}">
        <p14:creationId xmlns:p14="http://schemas.microsoft.com/office/powerpoint/2010/main" val="1287159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2E71C5-F871-4B9A-83FF-0324E4DB0FEB}" type="datetime1">
              <a:rPr lang="hu-HU" smtClean="0"/>
              <a:t>2021. 07. 08.</a:t>
            </a:fld>
            <a:endParaRPr lang="hu-HU"/>
          </a:p>
        </p:txBody>
      </p:sp>
      <p:sp>
        <p:nvSpPr>
          <p:cNvPr id="3" name="Footer Placeholder 2"/>
          <p:cNvSpPr>
            <a:spLocks noGrp="1"/>
          </p:cNvSpPr>
          <p:nvPr>
            <p:ph type="ftr" sz="quarter" idx="11"/>
          </p:nvPr>
        </p:nvSpPr>
        <p:spPr/>
        <p:txBody>
          <a:bodyPr/>
          <a:lstStyle/>
          <a:p>
            <a:endParaRPr lang="hu-HU"/>
          </a:p>
        </p:txBody>
      </p:sp>
      <p:sp>
        <p:nvSpPr>
          <p:cNvPr id="4" name="Slide Number Placeholder 3"/>
          <p:cNvSpPr>
            <a:spLocks noGrp="1"/>
          </p:cNvSpPr>
          <p:nvPr>
            <p:ph type="sldNum" sz="quarter" idx="12"/>
          </p:nvPr>
        </p:nvSpPr>
        <p:spPr/>
        <p:txBody>
          <a:bodyPr/>
          <a:lstStyle/>
          <a:p>
            <a:fld id="{C272FE0B-2842-4D4D-809D-362A219DA465}" type="slidenum">
              <a:rPr lang="hu-HU" smtClean="0"/>
              <a:t>‹#›</a:t>
            </a:fld>
            <a:endParaRPr lang="hu-HU"/>
          </a:p>
        </p:txBody>
      </p:sp>
    </p:spTree>
    <p:extLst>
      <p:ext uri="{BB962C8B-B14F-4D97-AF65-F5344CB8AC3E}">
        <p14:creationId xmlns:p14="http://schemas.microsoft.com/office/powerpoint/2010/main" val="1433135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u-H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CEDCF2B-1E45-4D59-AA4E-194358551B55}" type="datetime1">
              <a:rPr lang="hu-HU" smtClean="0"/>
              <a:t>2021. 07. 08.</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C272FE0B-2842-4D4D-809D-362A219DA465}" type="slidenum">
              <a:rPr lang="hu-HU" smtClean="0"/>
              <a:t>‹#›</a:t>
            </a:fld>
            <a:endParaRPr lang="hu-HU"/>
          </a:p>
        </p:txBody>
      </p:sp>
    </p:spTree>
    <p:extLst>
      <p:ext uri="{BB962C8B-B14F-4D97-AF65-F5344CB8AC3E}">
        <p14:creationId xmlns:p14="http://schemas.microsoft.com/office/powerpoint/2010/main" val="1976948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u-H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95059AF-892C-4787-BC64-C426289FF450}" type="datetime1">
              <a:rPr lang="hu-HU" smtClean="0"/>
              <a:t>2021. 07. 08.</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C272FE0B-2842-4D4D-809D-362A219DA465}" type="slidenum">
              <a:rPr lang="hu-HU" smtClean="0"/>
              <a:t>‹#›</a:t>
            </a:fld>
            <a:endParaRPr lang="hu-HU"/>
          </a:p>
        </p:txBody>
      </p:sp>
    </p:spTree>
    <p:extLst>
      <p:ext uri="{BB962C8B-B14F-4D97-AF65-F5344CB8AC3E}">
        <p14:creationId xmlns:p14="http://schemas.microsoft.com/office/powerpoint/2010/main" val="2577638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0000"/>
            <a:lum/>
            <a:extLst>
              <a:ext uri="{BEBA8EAE-BF5A-486C-A8C5-ECC9F3942E4B}">
                <a14:imgProps xmlns:a14="http://schemas.microsoft.com/office/drawing/2010/main">
                  <a14:imgLayer r:embed="rId14"/>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u-H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6DFAE9-A313-4084-A90A-0FA603AC5C13}" type="datetime1">
              <a:rPr lang="hu-HU" smtClean="0"/>
              <a:t>2021. 07. 08.</a:t>
            </a:fld>
            <a:endParaRPr lang="hu-H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72FE0B-2842-4D4D-809D-362A219DA465}" type="slidenum">
              <a:rPr lang="hu-HU" smtClean="0"/>
              <a:t>‹#›</a:t>
            </a:fld>
            <a:endParaRPr lang="hu-HU"/>
          </a:p>
        </p:txBody>
      </p:sp>
    </p:spTree>
    <p:extLst>
      <p:ext uri="{BB962C8B-B14F-4D97-AF65-F5344CB8AC3E}">
        <p14:creationId xmlns:p14="http://schemas.microsoft.com/office/powerpoint/2010/main" val="695028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3.gif"/></Relationships>
</file>

<file path=ppt/slides/_rels/slide1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hyperlink" Target="https://www.esda.org/training-and-education/" TargetMode="External"/><Relationship Id="rId4" Type="http://schemas.openxmlformats.org/officeDocument/2006/relationships/hyperlink" Target="https://www.esda.org/"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gif"/><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3.gif"/></Relationships>
</file>

<file path=ppt/slides/_rels/slide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4000"/>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0" y="4371975"/>
            <a:ext cx="12192000" cy="1666875"/>
          </a:xfrm>
          <a:prstGeom prst="rect">
            <a:avLst/>
          </a:prstGeom>
          <a:solidFill>
            <a:schemeClr val="accent1">
              <a:alpha val="6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solidFill>
                <a:schemeClr val="accent4"/>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250" y="4371974"/>
            <a:ext cx="1666875" cy="1666875"/>
          </a:xfrm>
          <a:prstGeom prst="rect">
            <a:avLst/>
          </a:prstGeom>
        </p:spPr>
      </p:pic>
      <p:sp>
        <p:nvSpPr>
          <p:cNvPr id="4" name="Content Placeholder 126"/>
          <p:cNvSpPr txBox="1">
            <a:spLocks/>
          </p:cNvSpPr>
          <p:nvPr/>
        </p:nvSpPr>
        <p:spPr>
          <a:xfrm>
            <a:off x="2852057" y="4575366"/>
            <a:ext cx="9140977" cy="741636"/>
          </a:xfrm>
          <a:prstGeom prst="rect">
            <a:avLst/>
          </a:prstGeom>
        </p:spPr>
        <p:txBody>
          <a:bodyPr anchor="t">
            <a:noAutofit/>
          </a:bodyPr>
          <a:lstStyle>
            <a:lvl1pPr marL="0" indent="0" algn="l" defTabSz="457189" rtl="0" eaLnBrk="1" latinLnBrk="0" hangingPunct="1">
              <a:lnSpc>
                <a:spcPct val="85000"/>
              </a:lnSpc>
              <a:spcBef>
                <a:spcPts val="1200"/>
              </a:spcBef>
              <a:buClr>
                <a:srgbClr val="0073AE"/>
              </a:buClr>
              <a:buFontTx/>
              <a:buNone/>
              <a:defRPr lang="en-US" sz="2800" b="1" kern="1200" cap="all" spc="0" baseline="0" dirty="0">
                <a:solidFill>
                  <a:srgbClr val="002060"/>
                </a:solidFill>
                <a:latin typeface="+mj-lt"/>
                <a:ea typeface="Corbel" charset="0"/>
                <a:cs typeface="Corbe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pPr>
            <a:r>
              <a:rPr lang="en-US" sz="3600" dirty="0">
                <a:solidFill>
                  <a:schemeClr val="bg1"/>
                </a:solidFill>
                <a:latin typeface="Gill Sans MT" panose="020B0502020104020203" pitchFamily="34" charset="0"/>
              </a:rPr>
              <a:t>Electrostatic Discharge (ESD) </a:t>
            </a:r>
            <a:r>
              <a:rPr lang="hu-HU" sz="3600" dirty="0">
                <a:solidFill>
                  <a:schemeClr val="bg1"/>
                </a:solidFill>
                <a:latin typeface="Gill Sans MT" panose="020B0502020104020203" pitchFamily="34" charset="0"/>
              </a:rPr>
              <a:t>control</a:t>
            </a:r>
            <a:endParaRPr lang="en-US" sz="3600" dirty="0">
              <a:solidFill>
                <a:schemeClr val="bg1"/>
              </a:solidFill>
              <a:latin typeface="Gill Sans MT" panose="020B0502020104020203" pitchFamily="34" charset="0"/>
            </a:endParaRPr>
          </a:p>
        </p:txBody>
      </p:sp>
      <p:sp>
        <p:nvSpPr>
          <p:cNvPr id="6" name="Content Placeholder 126"/>
          <p:cNvSpPr txBox="1">
            <a:spLocks/>
          </p:cNvSpPr>
          <p:nvPr/>
        </p:nvSpPr>
        <p:spPr>
          <a:xfrm>
            <a:off x="6099111" y="5680766"/>
            <a:ext cx="6092889" cy="33020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b="1" kern="800" cap="all" spc="0" baseline="0">
                <a:solidFill>
                  <a:srgbClr val="002060"/>
                </a:solidFill>
                <a:latin typeface="+mj-lt"/>
                <a:ea typeface="Corbel" charset="0"/>
                <a:cs typeface="Corbe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hu-HU" sz="1800" dirty="0">
                <a:solidFill>
                  <a:schemeClr val="accent4"/>
                </a:solidFill>
                <a:latin typeface="Gill Sans MT"/>
                <a:cs typeface="Gill Sans MT"/>
              </a:rPr>
              <a:t>EOS/ESD association</a:t>
            </a:r>
            <a:r>
              <a:rPr lang="en-US" sz="1800" dirty="0">
                <a:solidFill>
                  <a:schemeClr val="accent4"/>
                </a:solidFill>
                <a:latin typeface="Gill Sans MT"/>
                <a:cs typeface="Gill Sans MT"/>
              </a:rPr>
              <a:t>, </a:t>
            </a:r>
            <a:r>
              <a:rPr lang="hu-HU" sz="1800" dirty="0">
                <a:solidFill>
                  <a:schemeClr val="accent4"/>
                </a:solidFill>
                <a:latin typeface="Gill Sans MT"/>
                <a:cs typeface="Gill Sans MT"/>
              </a:rPr>
              <a:t>inc</a:t>
            </a:r>
            <a:endParaRPr lang="en-US" sz="1800" dirty="0">
              <a:solidFill>
                <a:schemeClr val="accent4"/>
              </a:solidFill>
              <a:latin typeface="Gill Sans MT"/>
              <a:cs typeface="Gill Sans MT"/>
            </a:endParaRPr>
          </a:p>
        </p:txBody>
      </p:sp>
      <p:sp>
        <p:nvSpPr>
          <p:cNvPr id="5" name="Slide Number Placeholder 4"/>
          <p:cNvSpPr>
            <a:spLocks noGrp="1"/>
          </p:cNvSpPr>
          <p:nvPr>
            <p:ph type="sldNum" sz="quarter" idx="12"/>
          </p:nvPr>
        </p:nvSpPr>
        <p:spPr/>
        <p:txBody>
          <a:bodyPr/>
          <a:lstStyle/>
          <a:p>
            <a:fld id="{C272FE0B-2842-4D4D-809D-362A219DA465}" type="slidenum">
              <a:rPr lang="hu-HU" smtClean="0"/>
              <a:t>1</a:t>
            </a:fld>
            <a:endParaRPr lang="hu-HU"/>
          </a:p>
        </p:txBody>
      </p:sp>
    </p:spTree>
    <p:extLst>
      <p:ext uri="{BB962C8B-B14F-4D97-AF65-F5344CB8AC3E}">
        <p14:creationId xmlns:p14="http://schemas.microsoft.com/office/powerpoint/2010/main" val="3622578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108284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3200" dirty="0">
                <a:latin typeface="ArialMT"/>
              </a:rPr>
              <a:t>   </a:t>
            </a:r>
            <a:r>
              <a:rPr lang="hu-HU" sz="3600" dirty="0">
                <a:latin typeface="Arial Rounded MT Bold" panose="020F0704030504030204" pitchFamily="34" charset="0"/>
              </a:rPr>
              <a:t>WHAT CAUSES ESD?</a:t>
            </a:r>
            <a:endParaRPr lang="en-US" sz="3600" dirty="0">
              <a:latin typeface="Arial Rounded MT Bold" panose="020F070403050403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3300" y="79458"/>
            <a:ext cx="955760" cy="955760"/>
          </a:xfrm>
          <a:prstGeom prst="rect">
            <a:avLst/>
          </a:prstGeom>
        </p:spPr>
      </p:pic>
      <p:sp>
        <p:nvSpPr>
          <p:cNvPr id="13" name="TextBox 12"/>
          <p:cNvSpPr txBox="1"/>
          <p:nvPr/>
        </p:nvSpPr>
        <p:spPr>
          <a:xfrm>
            <a:off x="85725" y="6505575"/>
            <a:ext cx="861133" cy="261610"/>
          </a:xfrm>
          <a:prstGeom prst="rect">
            <a:avLst/>
          </a:prstGeom>
          <a:noFill/>
        </p:spPr>
        <p:txBody>
          <a:bodyPr wrap="none" rtlCol="0">
            <a:spAutoFit/>
          </a:bodyPr>
          <a:lstStyle/>
          <a:p>
            <a:r>
              <a:rPr lang="hu-HU" sz="1100" dirty="0"/>
              <a:t>ESD </a:t>
            </a:r>
            <a:r>
              <a:rPr lang="hu-HU" sz="1100" dirty="0" err="1"/>
              <a:t>Control</a:t>
            </a:r>
            <a:endParaRPr lang="hu-HU" sz="1100" dirty="0"/>
          </a:p>
        </p:txBody>
      </p:sp>
      <p:sp>
        <p:nvSpPr>
          <p:cNvPr id="3" name="Slide Number Placeholder 2"/>
          <p:cNvSpPr>
            <a:spLocks noGrp="1"/>
          </p:cNvSpPr>
          <p:nvPr>
            <p:ph type="sldNum" sz="quarter" idx="12"/>
          </p:nvPr>
        </p:nvSpPr>
        <p:spPr/>
        <p:txBody>
          <a:bodyPr/>
          <a:lstStyle/>
          <a:p>
            <a:fld id="{C272FE0B-2842-4D4D-809D-362A219DA465}" type="slidenum">
              <a:rPr lang="hu-HU" smtClean="0"/>
              <a:t>10</a:t>
            </a:fld>
            <a:endParaRPr lang="hu-HU"/>
          </a:p>
        </p:txBody>
      </p:sp>
      <p:pic>
        <p:nvPicPr>
          <p:cNvPr id="7" name="Kép 6"/>
          <p:cNvPicPr>
            <a:picLocks noChangeAspect="1"/>
          </p:cNvPicPr>
          <p:nvPr/>
        </p:nvPicPr>
        <p:blipFill>
          <a:blip r:embed="rId4"/>
          <a:stretch>
            <a:fillRect/>
          </a:stretch>
        </p:blipFill>
        <p:spPr>
          <a:xfrm>
            <a:off x="485140" y="1328737"/>
            <a:ext cx="7307580" cy="568509"/>
          </a:xfrm>
          <a:prstGeom prst="rect">
            <a:avLst/>
          </a:prstGeom>
        </p:spPr>
      </p:pic>
      <p:pic>
        <p:nvPicPr>
          <p:cNvPr id="10" name="Kép 9"/>
          <p:cNvPicPr>
            <a:picLocks noChangeAspect="1"/>
          </p:cNvPicPr>
          <p:nvPr/>
        </p:nvPicPr>
        <p:blipFill>
          <a:blip r:embed="rId5"/>
          <a:stretch>
            <a:fillRect/>
          </a:stretch>
        </p:blipFill>
        <p:spPr>
          <a:xfrm>
            <a:off x="1358900" y="2219036"/>
            <a:ext cx="1828033" cy="1822560"/>
          </a:xfrm>
          <a:prstGeom prst="rect">
            <a:avLst/>
          </a:prstGeom>
          <a:effectLst>
            <a:glow rad="63500">
              <a:schemeClr val="accent1">
                <a:satMod val="175000"/>
                <a:alpha val="40000"/>
              </a:schemeClr>
            </a:glow>
          </a:effectLst>
        </p:spPr>
      </p:pic>
      <p:pic>
        <p:nvPicPr>
          <p:cNvPr id="11" name="Kép 10"/>
          <p:cNvPicPr>
            <a:picLocks noChangeAspect="1"/>
          </p:cNvPicPr>
          <p:nvPr/>
        </p:nvPicPr>
        <p:blipFill>
          <a:blip r:embed="rId6"/>
          <a:stretch>
            <a:fillRect/>
          </a:stretch>
        </p:blipFill>
        <p:spPr>
          <a:xfrm>
            <a:off x="1368831" y="4356874"/>
            <a:ext cx="1833423" cy="1833423"/>
          </a:xfrm>
          <a:prstGeom prst="rect">
            <a:avLst/>
          </a:prstGeom>
          <a:effectLst>
            <a:glow rad="101600">
              <a:schemeClr val="accent1">
                <a:satMod val="175000"/>
                <a:alpha val="40000"/>
              </a:schemeClr>
            </a:glow>
          </a:effectLst>
        </p:spPr>
      </p:pic>
      <p:sp>
        <p:nvSpPr>
          <p:cNvPr id="14" name="Téglalap 13"/>
          <p:cNvSpPr/>
          <p:nvPr/>
        </p:nvSpPr>
        <p:spPr>
          <a:xfrm>
            <a:off x="4211320" y="2842372"/>
            <a:ext cx="7142480" cy="2862322"/>
          </a:xfrm>
          <a:prstGeom prst="rect">
            <a:avLst/>
          </a:prstGeom>
        </p:spPr>
        <p:txBody>
          <a:bodyPr wrap="square">
            <a:spAutoFit/>
          </a:bodyPr>
          <a:lstStyle/>
          <a:p>
            <a:pPr marL="342900" indent="-342900">
              <a:buFont typeface="Arial" panose="020B0604020202020204" pitchFamily="34" charset="0"/>
              <a:buChar char="•"/>
            </a:pPr>
            <a:r>
              <a:rPr lang="hu-HU" sz="2000" dirty="0">
                <a:solidFill>
                  <a:srgbClr val="2C2C2C"/>
                </a:solidFill>
                <a:latin typeface="Source Sans Pro"/>
              </a:rPr>
              <a:t>Insulative materials (commonly plastics) can generate very strong electrostatic fields</a:t>
            </a:r>
            <a:r>
              <a:rPr lang="en-US" sz="2000" dirty="0">
                <a:solidFill>
                  <a:srgbClr val="2C2C2C"/>
                </a:solidFill>
                <a:latin typeface="Source Sans Pro"/>
              </a:rPr>
              <a:t>.</a:t>
            </a:r>
            <a:endParaRPr lang="hu-HU" sz="2000" dirty="0">
              <a:solidFill>
                <a:srgbClr val="2C2C2C"/>
              </a:solidFill>
              <a:latin typeface="Source Sans Pro"/>
            </a:endParaRPr>
          </a:p>
          <a:p>
            <a:pPr marL="342900" indent="-342900">
              <a:buFont typeface="Arial" panose="020B0604020202020204" pitchFamily="34" charset="0"/>
              <a:buChar char="•"/>
            </a:pPr>
            <a:endParaRPr lang="hu-HU" sz="2000" dirty="0">
              <a:solidFill>
                <a:srgbClr val="2C2C2C"/>
              </a:solidFill>
              <a:latin typeface="Source Sans Pro"/>
            </a:endParaRPr>
          </a:p>
          <a:p>
            <a:pPr marL="342900" indent="-342900">
              <a:buFont typeface="Arial" panose="020B0604020202020204" pitchFamily="34" charset="0"/>
              <a:buChar char="•"/>
            </a:pPr>
            <a:r>
              <a:rPr lang="hu-HU" sz="2000" dirty="0">
                <a:solidFill>
                  <a:srgbClr val="2C2C2C"/>
                </a:solidFill>
                <a:latin typeface="Source Sans Pro"/>
              </a:rPr>
              <a:t>If we handle ESD sensitive devices in the presence of an electrostatic field, there is a risk for ESD damage</a:t>
            </a:r>
            <a:r>
              <a:rPr lang="en-US" sz="2000" dirty="0">
                <a:solidFill>
                  <a:srgbClr val="2C2C2C"/>
                </a:solidFill>
                <a:latin typeface="Source Sans Pro"/>
              </a:rPr>
              <a:t>.</a:t>
            </a:r>
            <a:endParaRPr lang="hu-HU" sz="2000" dirty="0">
              <a:solidFill>
                <a:srgbClr val="2C2C2C"/>
              </a:solidFill>
              <a:latin typeface="Source Sans Pro"/>
            </a:endParaRPr>
          </a:p>
          <a:p>
            <a:endParaRPr lang="hu-HU" sz="2000" dirty="0">
              <a:solidFill>
                <a:srgbClr val="2C2C2C"/>
              </a:solidFill>
              <a:latin typeface="Source Sans Pro"/>
            </a:endParaRPr>
          </a:p>
          <a:p>
            <a:pPr marL="342900" indent="-342900">
              <a:buFont typeface="Arial" panose="020B0604020202020204" pitchFamily="34" charset="0"/>
              <a:buChar char="•"/>
            </a:pPr>
            <a:r>
              <a:rPr lang="hu-HU" sz="2000" dirty="0">
                <a:solidFill>
                  <a:srgbClr val="2C2C2C"/>
                </a:solidFill>
                <a:latin typeface="Source Sans Pro"/>
              </a:rPr>
              <a:t>Ungrounded machine parts could also be charged and pose a risk for ESD sensitive devices</a:t>
            </a:r>
            <a:r>
              <a:rPr lang="en-US" sz="2000" dirty="0">
                <a:solidFill>
                  <a:srgbClr val="2C2C2C"/>
                </a:solidFill>
                <a:latin typeface="Source Sans Pro"/>
              </a:rPr>
              <a:t>.</a:t>
            </a:r>
            <a:endParaRPr lang="hu-HU" sz="2000" dirty="0">
              <a:solidFill>
                <a:srgbClr val="2C2C2C"/>
              </a:solidFill>
              <a:latin typeface="Source Sans Pro"/>
            </a:endParaRPr>
          </a:p>
          <a:p>
            <a:endParaRPr lang="hu-HU" sz="2000" dirty="0">
              <a:solidFill>
                <a:srgbClr val="2C2C2C"/>
              </a:solidFill>
              <a:latin typeface="Source Sans Pro"/>
            </a:endParaRPr>
          </a:p>
        </p:txBody>
      </p:sp>
      <p:cxnSp>
        <p:nvCxnSpPr>
          <p:cNvPr id="15" name="Egyenes összekötő 14"/>
          <p:cNvCxnSpPr/>
          <p:nvPr/>
        </p:nvCxnSpPr>
        <p:spPr>
          <a:xfrm>
            <a:off x="485140" y="1981200"/>
            <a:ext cx="10975340" cy="0"/>
          </a:xfrm>
          <a:prstGeom prst="line">
            <a:avLst/>
          </a:prstGeom>
          <a:ln w="12700">
            <a:solidFill>
              <a:schemeClr val="bg2">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7" name="Egyenes összekötő 16"/>
          <p:cNvCxnSpPr/>
          <p:nvPr/>
        </p:nvCxnSpPr>
        <p:spPr>
          <a:xfrm>
            <a:off x="11460480" y="1981200"/>
            <a:ext cx="0" cy="4135120"/>
          </a:xfrm>
          <a:prstGeom prst="line">
            <a:avLst/>
          </a:prstGeom>
          <a:ln w="12700">
            <a:solidFill>
              <a:schemeClr val="bg2">
                <a:lumMod val="50000"/>
              </a:schemeClr>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2548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108284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3600" dirty="0">
                <a:latin typeface="Arial Rounded MT Bold" panose="020F0704030504030204" pitchFamily="34" charset="0"/>
              </a:rPr>
              <a:t>PREVENT ESD DAMAGE</a:t>
            </a:r>
            <a:endParaRPr lang="en-US" sz="3600" dirty="0">
              <a:latin typeface="Arial Rounded MT Bold" panose="020F070403050403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3300" y="79458"/>
            <a:ext cx="955760" cy="955760"/>
          </a:xfrm>
          <a:prstGeom prst="rect">
            <a:avLst/>
          </a:prstGeom>
        </p:spPr>
      </p:pic>
      <p:sp>
        <p:nvSpPr>
          <p:cNvPr id="13" name="TextBox 12"/>
          <p:cNvSpPr txBox="1"/>
          <p:nvPr/>
        </p:nvSpPr>
        <p:spPr>
          <a:xfrm>
            <a:off x="85725" y="6505575"/>
            <a:ext cx="861133" cy="261610"/>
          </a:xfrm>
          <a:prstGeom prst="rect">
            <a:avLst/>
          </a:prstGeom>
          <a:noFill/>
        </p:spPr>
        <p:txBody>
          <a:bodyPr wrap="none" rtlCol="0">
            <a:spAutoFit/>
          </a:bodyPr>
          <a:lstStyle/>
          <a:p>
            <a:r>
              <a:rPr lang="hu-HU" sz="1100" dirty="0"/>
              <a:t>ESD </a:t>
            </a:r>
            <a:r>
              <a:rPr lang="hu-HU" sz="1100" dirty="0" err="1"/>
              <a:t>Control</a:t>
            </a:r>
            <a:endParaRPr lang="hu-HU" sz="1100" dirty="0"/>
          </a:p>
        </p:txBody>
      </p:sp>
      <p:sp>
        <p:nvSpPr>
          <p:cNvPr id="3" name="Slide Number Placeholder 2"/>
          <p:cNvSpPr>
            <a:spLocks noGrp="1"/>
          </p:cNvSpPr>
          <p:nvPr>
            <p:ph type="sldNum" sz="quarter" idx="12"/>
          </p:nvPr>
        </p:nvSpPr>
        <p:spPr/>
        <p:txBody>
          <a:bodyPr/>
          <a:lstStyle/>
          <a:p>
            <a:fld id="{C272FE0B-2842-4D4D-809D-362A219DA465}" type="slidenum">
              <a:rPr lang="hu-HU" smtClean="0"/>
              <a:t>11</a:t>
            </a:fld>
            <a:endParaRPr lang="hu-HU"/>
          </a:p>
        </p:txBody>
      </p:sp>
      <p:pic>
        <p:nvPicPr>
          <p:cNvPr id="4" name="Kép 3"/>
          <p:cNvPicPr>
            <a:picLocks noChangeAspect="1"/>
          </p:cNvPicPr>
          <p:nvPr/>
        </p:nvPicPr>
        <p:blipFill>
          <a:blip r:embed="rId4"/>
          <a:stretch>
            <a:fillRect/>
          </a:stretch>
        </p:blipFill>
        <p:spPr>
          <a:xfrm>
            <a:off x="1193165" y="1324610"/>
            <a:ext cx="9660123" cy="1164590"/>
          </a:xfrm>
          <a:prstGeom prst="rect">
            <a:avLst/>
          </a:prstGeom>
        </p:spPr>
      </p:pic>
      <p:pic>
        <p:nvPicPr>
          <p:cNvPr id="2050" name="Picture 2" descr="ESD Protected Area Sign - Self-Adhesive - Antistat ESD Protection"/>
          <p:cNvPicPr>
            <a:picLocks noChangeAspect="1" noChangeArrowheads="1"/>
          </p:cNvPicPr>
          <p:nvPr/>
        </p:nvPicPr>
        <p:blipFill rotWithShape="1">
          <a:blip r:embed="rId5">
            <a:extLst>
              <a:ext uri="{28A0092B-C50C-407E-A947-70E740481C1C}">
                <a14:useLocalDpi xmlns:a14="http://schemas.microsoft.com/office/drawing/2010/main" val="0"/>
              </a:ext>
            </a:extLst>
          </a:blip>
          <a:srcRect t="18823" b="15014"/>
          <a:stretch/>
        </p:blipFill>
        <p:spPr bwMode="auto">
          <a:xfrm>
            <a:off x="876935" y="3015447"/>
            <a:ext cx="4284345" cy="2834641"/>
          </a:xfrm>
          <a:prstGeom prst="rect">
            <a:avLst/>
          </a:prstGeom>
          <a:noFill/>
          <a:extLst>
            <a:ext uri="{909E8E84-426E-40DD-AFC4-6F175D3DCCD1}">
              <a14:hiddenFill xmlns:a14="http://schemas.microsoft.com/office/drawing/2010/main">
                <a:solidFill>
                  <a:srgbClr val="FFFFFF"/>
                </a:solidFill>
              </a14:hiddenFill>
            </a:ext>
          </a:extLst>
        </p:spPr>
      </p:pic>
      <p:sp>
        <p:nvSpPr>
          <p:cNvPr id="6" name="Szövegdoboz 5"/>
          <p:cNvSpPr txBox="1"/>
          <p:nvPr/>
        </p:nvSpPr>
        <p:spPr>
          <a:xfrm>
            <a:off x="5529580" y="3463271"/>
            <a:ext cx="5633720" cy="3046988"/>
          </a:xfrm>
          <a:prstGeom prst="rect">
            <a:avLst/>
          </a:prstGeom>
          <a:noFill/>
        </p:spPr>
        <p:txBody>
          <a:bodyPr wrap="square" rtlCol="0">
            <a:spAutoFit/>
          </a:bodyPr>
          <a:lstStyle/>
          <a:p>
            <a:pPr marL="285750" indent="-285750">
              <a:buFont typeface="Arial" panose="020B0604020202020204" pitchFamily="34" charset="0"/>
              <a:buChar char="•"/>
            </a:pPr>
            <a:r>
              <a:rPr lang="hu-HU" sz="2400" dirty="0">
                <a:latin typeface="Arial Rounded MT Bold" panose="020F0704030504030204" pitchFamily="34" charset="0"/>
              </a:rPr>
              <a:t>Open </a:t>
            </a:r>
            <a:r>
              <a:rPr lang="hu-HU" sz="2400" dirty="0" err="1">
                <a:latin typeface="Arial Rounded MT Bold" panose="020F0704030504030204" pitchFamily="34" charset="0"/>
              </a:rPr>
              <a:t>the</a:t>
            </a:r>
            <a:r>
              <a:rPr lang="hu-HU" sz="2400" dirty="0">
                <a:latin typeface="Arial Rounded MT Bold" panose="020F0704030504030204" pitchFamily="34" charset="0"/>
              </a:rPr>
              <a:t> </a:t>
            </a:r>
            <a:r>
              <a:rPr lang="hu-HU" sz="2400" dirty="0" err="1">
                <a:latin typeface="Arial Rounded MT Bold" panose="020F0704030504030204" pitchFamily="34" charset="0"/>
              </a:rPr>
              <a:t>sensitive</a:t>
            </a:r>
            <a:r>
              <a:rPr lang="hu-HU" sz="2400" dirty="0">
                <a:latin typeface="Arial Rounded MT Bold" panose="020F0704030504030204" pitchFamily="34" charset="0"/>
              </a:rPr>
              <a:t> </a:t>
            </a:r>
            <a:r>
              <a:rPr lang="hu-HU" sz="2400" dirty="0" err="1">
                <a:latin typeface="Arial Rounded MT Bold" panose="020F0704030504030204" pitchFamily="34" charset="0"/>
              </a:rPr>
              <a:t>device’s</a:t>
            </a:r>
            <a:r>
              <a:rPr lang="hu-HU" sz="2400" dirty="0">
                <a:latin typeface="Arial Rounded MT Bold" panose="020F0704030504030204" pitchFamily="34" charset="0"/>
              </a:rPr>
              <a:t> </a:t>
            </a:r>
            <a:r>
              <a:rPr lang="hu-HU" sz="2400" dirty="0" err="1">
                <a:latin typeface="Arial Rounded MT Bold" panose="020F0704030504030204" pitchFamily="34" charset="0"/>
              </a:rPr>
              <a:t>static</a:t>
            </a:r>
            <a:r>
              <a:rPr lang="hu-HU" sz="2400" dirty="0">
                <a:latin typeface="Arial Rounded MT Bold" panose="020F0704030504030204" pitchFamily="34" charset="0"/>
              </a:rPr>
              <a:t> </a:t>
            </a:r>
            <a:r>
              <a:rPr lang="hu-HU" sz="2400" dirty="0" err="1">
                <a:latin typeface="Arial Rounded MT Bold" panose="020F0704030504030204" pitchFamily="34" charset="0"/>
              </a:rPr>
              <a:t>shielding</a:t>
            </a:r>
            <a:r>
              <a:rPr lang="hu-HU" sz="2400" dirty="0">
                <a:latin typeface="Arial Rounded MT Bold" panose="020F0704030504030204" pitchFamily="34" charset="0"/>
              </a:rPr>
              <a:t> </a:t>
            </a:r>
            <a:r>
              <a:rPr lang="hu-HU" sz="2400" dirty="0" err="1">
                <a:latin typeface="Arial Rounded MT Bold" panose="020F0704030504030204" pitchFamily="34" charset="0"/>
              </a:rPr>
              <a:t>packaging</a:t>
            </a:r>
            <a:r>
              <a:rPr lang="hu-HU" sz="2400" dirty="0">
                <a:latin typeface="Arial Rounded MT Bold" panose="020F0704030504030204" pitchFamily="34" charset="0"/>
              </a:rPr>
              <a:t> </a:t>
            </a:r>
            <a:r>
              <a:rPr lang="hu-HU" sz="2400" dirty="0" err="1">
                <a:latin typeface="Arial Rounded MT Bold" panose="020F0704030504030204" pitchFamily="34" charset="0"/>
              </a:rPr>
              <a:t>only</a:t>
            </a:r>
            <a:r>
              <a:rPr lang="hu-HU" sz="2400" dirty="0">
                <a:latin typeface="Arial Rounded MT Bold" panose="020F0704030504030204" pitchFamily="34" charset="0"/>
              </a:rPr>
              <a:t> </a:t>
            </a:r>
            <a:r>
              <a:rPr lang="hu-HU" sz="2400" dirty="0" err="1">
                <a:latin typeface="Arial Rounded MT Bold" panose="020F0704030504030204" pitchFamily="34" charset="0"/>
              </a:rPr>
              <a:t>inside</a:t>
            </a:r>
            <a:r>
              <a:rPr lang="hu-HU" sz="2400" dirty="0">
                <a:latin typeface="Arial Rounded MT Bold" panose="020F0704030504030204" pitchFamily="34" charset="0"/>
              </a:rPr>
              <a:t> </a:t>
            </a:r>
            <a:r>
              <a:rPr lang="hu-HU" sz="2400" dirty="0" err="1">
                <a:latin typeface="Arial Rounded MT Bold" panose="020F0704030504030204" pitchFamily="34" charset="0"/>
              </a:rPr>
              <a:t>the</a:t>
            </a:r>
            <a:r>
              <a:rPr lang="hu-HU" sz="2400" dirty="0">
                <a:latin typeface="Arial Rounded MT Bold" panose="020F0704030504030204" pitchFamily="34" charset="0"/>
              </a:rPr>
              <a:t> ESD </a:t>
            </a:r>
            <a:r>
              <a:rPr lang="hu-HU" sz="2400" dirty="0" err="1">
                <a:latin typeface="Arial Rounded MT Bold" panose="020F0704030504030204" pitchFamily="34" charset="0"/>
              </a:rPr>
              <a:t>Protected</a:t>
            </a:r>
            <a:r>
              <a:rPr lang="hu-HU" sz="2400" dirty="0">
                <a:latin typeface="Arial Rounded MT Bold" panose="020F0704030504030204" pitchFamily="34" charset="0"/>
              </a:rPr>
              <a:t> </a:t>
            </a:r>
            <a:r>
              <a:rPr lang="hu-HU" sz="2400" dirty="0" err="1">
                <a:latin typeface="Arial Rounded MT Bold" panose="020F0704030504030204" pitchFamily="34" charset="0"/>
              </a:rPr>
              <a:t>Area</a:t>
            </a:r>
            <a:r>
              <a:rPr lang="hu-HU" sz="2400" dirty="0">
                <a:latin typeface="Arial Rounded MT Bold" panose="020F0704030504030204" pitchFamily="34" charset="0"/>
              </a:rPr>
              <a:t> (EPA)</a:t>
            </a:r>
          </a:p>
          <a:p>
            <a:endParaRPr lang="hu-HU" sz="2400" dirty="0">
              <a:latin typeface="Arial Rounded MT Bold" panose="020F0704030504030204" pitchFamily="34" charset="0"/>
            </a:endParaRPr>
          </a:p>
          <a:p>
            <a:pPr marL="285750" indent="-285750">
              <a:buFont typeface="Arial" panose="020B0604020202020204" pitchFamily="34" charset="0"/>
              <a:buChar char="•"/>
            </a:pPr>
            <a:r>
              <a:rPr lang="hu-HU" sz="2400" dirty="0">
                <a:latin typeface="Arial Rounded MT Bold" panose="020F0704030504030204" pitchFamily="34" charset="0"/>
              </a:rPr>
              <a:t>Follow the rules of the EPA</a:t>
            </a:r>
            <a:endParaRPr lang="en-US" sz="2400" dirty="0">
              <a:latin typeface="Arial Rounded MT Bold" panose="020F0704030504030204" pitchFamily="34" charset="0"/>
            </a:endParaRPr>
          </a:p>
          <a:p>
            <a:pPr marL="742950" lvl="1" indent="-285750">
              <a:buFont typeface="Arial" panose="020B0604020202020204" pitchFamily="34" charset="0"/>
              <a:buChar char="•"/>
            </a:pPr>
            <a:r>
              <a:rPr lang="en-US" sz="2400" dirty="0">
                <a:latin typeface="Arial Rounded MT Bold" panose="020F0704030504030204" pitchFamily="34" charset="0"/>
              </a:rPr>
              <a:t>EPAs can be as small as one table or as large as an entire room</a:t>
            </a:r>
            <a:endParaRPr lang="hu-HU" sz="2400" dirty="0">
              <a:latin typeface="Arial Rounded MT Bold" panose="020F0704030504030204" pitchFamily="34" charset="0"/>
            </a:endParaRPr>
          </a:p>
        </p:txBody>
      </p:sp>
      <p:cxnSp>
        <p:nvCxnSpPr>
          <p:cNvPr id="9" name="Egyenes összekötő 8"/>
          <p:cNvCxnSpPr/>
          <p:nvPr/>
        </p:nvCxnSpPr>
        <p:spPr>
          <a:xfrm>
            <a:off x="1076960" y="2692400"/>
            <a:ext cx="10086340" cy="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8557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descr="ESD Jacket 1/3 Length ESD Smock Dark Grey Female M Antistatic Clothing ESD  Garment"/>
          <p:cNvPicPr>
            <a:picLocks noChangeAspect="1" noChangeArrowheads="1"/>
          </p:cNvPicPr>
          <p:nvPr/>
        </p:nvPicPr>
        <p:blipFill rotWithShape="1">
          <a:blip r:embed="rId3">
            <a:extLst>
              <a:ext uri="{28A0092B-C50C-407E-A947-70E740481C1C}">
                <a14:useLocalDpi xmlns:a14="http://schemas.microsoft.com/office/drawing/2010/main" val="0"/>
              </a:ext>
            </a:extLst>
          </a:blip>
          <a:srcRect l="50800" b="14805"/>
          <a:stretch/>
        </p:blipFill>
        <p:spPr bwMode="auto">
          <a:xfrm>
            <a:off x="-10160" y="2630169"/>
            <a:ext cx="1874520" cy="422783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0"/>
            <a:ext cx="12192000" cy="108284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3600" dirty="0">
                <a:latin typeface="Arial Rounded MT Bold" panose="020F0704030504030204" pitchFamily="34" charset="0"/>
              </a:rPr>
              <a:t>PREVENT ESD DAMAGE</a:t>
            </a:r>
            <a:endParaRPr lang="en-US" sz="3600" dirty="0">
              <a:latin typeface="Arial Rounded MT Bold" panose="020F070403050403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3300" y="79458"/>
            <a:ext cx="955760" cy="955760"/>
          </a:xfrm>
          <a:prstGeom prst="rect">
            <a:avLst/>
          </a:prstGeom>
        </p:spPr>
      </p:pic>
      <p:sp>
        <p:nvSpPr>
          <p:cNvPr id="3" name="Slide Number Placeholder 2"/>
          <p:cNvSpPr>
            <a:spLocks noGrp="1"/>
          </p:cNvSpPr>
          <p:nvPr>
            <p:ph type="sldNum" sz="quarter" idx="12"/>
          </p:nvPr>
        </p:nvSpPr>
        <p:spPr/>
        <p:txBody>
          <a:bodyPr/>
          <a:lstStyle/>
          <a:p>
            <a:fld id="{C272FE0B-2842-4D4D-809D-362A219DA465}" type="slidenum">
              <a:rPr lang="hu-HU" smtClean="0"/>
              <a:t>12</a:t>
            </a:fld>
            <a:endParaRPr lang="hu-HU" dirty="0"/>
          </a:p>
        </p:txBody>
      </p:sp>
      <p:pic>
        <p:nvPicPr>
          <p:cNvPr id="5" name="Kép 4"/>
          <p:cNvPicPr>
            <a:picLocks noChangeAspect="1"/>
          </p:cNvPicPr>
          <p:nvPr/>
        </p:nvPicPr>
        <p:blipFill>
          <a:blip r:embed="rId5"/>
          <a:stretch>
            <a:fillRect/>
          </a:stretch>
        </p:blipFill>
        <p:spPr>
          <a:xfrm>
            <a:off x="986155" y="1220787"/>
            <a:ext cx="9629451" cy="1024573"/>
          </a:xfrm>
          <a:prstGeom prst="rect">
            <a:avLst/>
          </a:prstGeom>
        </p:spPr>
      </p:pic>
      <p:cxnSp>
        <p:nvCxnSpPr>
          <p:cNvPr id="9" name="Egyenes összekötő 8"/>
          <p:cNvCxnSpPr/>
          <p:nvPr/>
        </p:nvCxnSpPr>
        <p:spPr>
          <a:xfrm>
            <a:off x="1005840" y="2458720"/>
            <a:ext cx="9609766" cy="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pic>
        <p:nvPicPr>
          <p:cNvPr id="3074" name="Picture 2" descr="Static Control Wrist Strap - Ioniser Pr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6076" y="2647464"/>
            <a:ext cx="2060164" cy="2060164"/>
          </a:xfrm>
          <a:prstGeom prst="rect">
            <a:avLst/>
          </a:prstGeom>
          <a:noFill/>
          <a:extLst>
            <a:ext uri="{909E8E84-426E-40DD-AFC4-6F175D3DCCD1}">
              <a14:hiddenFill xmlns:a14="http://schemas.microsoft.com/office/drawing/2010/main">
                <a:solidFill>
                  <a:srgbClr val="FFFFFF"/>
                </a:solidFill>
              </a14:hiddenFill>
            </a:ext>
          </a:extLst>
        </p:spPr>
      </p:pic>
      <p:pic>
        <p:nvPicPr>
          <p:cNvPr id="6" name="Kép 5"/>
          <p:cNvPicPr>
            <a:picLocks noChangeAspect="1"/>
          </p:cNvPicPr>
          <p:nvPr/>
        </p:nvPicPr>
        <p:blipFill>
          <a:blip r:embed="rId7"/>
          <a:stretch>
            <a:fillRect/>
          </a:stretch>
        </p:blipFill>
        <p:spPr>
          <a:xfrm>
            <a:off x="2775996" y="8488044"/>
            <a:ext cx="1559065" cy="1457892"/>
          </a:xfrm>
          <a:prstGeom prst="rect">
            <a:avLst/>
          </a:prstGeom>
        </p:spPr>
      </p:pic>
      <p:pic>
        <p:nvPicPr>
          <p:cNvPr id="7" name="Kép 6"/>
          <p:cNvPicPr>
            <a:picLocks noChangeAspect="1"/>
          </p:cNvPicPr>
          <p:nvPr/>
        </p:nvPicPr>
        <p:blipFill>
          <a:blip r:embed="rId8"/>
          <a:stretch>
            <a:fillRect/>
          </a:stretch>
        </p:blipFill>
        <p:spPr>
          <a:xfrm>
            <a:off x="2146076" y="4844839"/>
            <a:ext cx="1913692" cy="1791541"/>
          </a:xfrm>
          <a:prstGeom prst="rect">
            <a:avLst/>
          </a:prstGeom>
        </p:spPr>
      </p:pic>
      <p:sp>
        <p:nvSpPr>
          <p:cNvPr id="14" name="Szövegdoboz 13"/>
          <p:cNvSpPr txBox="1"/>
          <p:nvPr/>
        </p:nvSpPr>
        <p:spPr>
          <a:xfrm>
            <a:off x="4724036" y="3220590"/>
            <a:ext cx="7174049" cy="3046988"/>
          </a:xfrm>
          <a:prstGeom prst="rect">
            <a:avLst/>
          </a:prstGeom>
          <a:noFill/>
        </p:spPr>
        <p:txBody>
          <a:bodyPr wrap="square" rtlCol="0">
            <a:spAutoFit/>
          </a:bodyPr>
          <a:lstStyle/>
          <a:p>
            <a:r>
              <a:rPr lang="en-US" sz="2400" dirty="0">
                <a:latin typeface="Arial Rounded MT Bold" panose="020F0704030504030204" pitchFamily="34" charset="0"/>
              </a:rPr>
              <a:t>Your process defines the control items you use. Don’t forget those that apply.</a:t>
            </a:r>
          </a:p>
          <a:p>
            <a:endParaRPr lang="en-US" sz="2400" dirty="0">
              <a:latin typeface="Arial Rounded MT Bold" panose="020F0704030504030204" pitchFamily="34" charset="0"/>
            </a:endParaRPr>
          </a:p>
          <a:p>
            <a:pPr marL="342900" indent="-342900">
              <a:buFont typeface="Arial" panose="020B0604020202020204" pitchFamily="34" charset="0"/>
              <a:buChar char="•"/>
            </a:pPr>
            <a:r>
              <a:rPr lang="en-US" sz="2400" dirty="0">
                <a:latin typeface="Arial Rounded MT Bold" panose="020F0704030504030204" pitchFamily="34" charset="0"/>
              </a:rPr>
              <a:t>U</a:t>
            </a:r>
            <a:r>
              <a:rPr lang="hu-HU" sz="2400" dirty="0">
                <a:latin typeface="Arial Rounded MT Bold" panose="020F0704030504030204" pitchFamily="34" charset="0"/>
              </a:rPr>
              <a:t>se your wrist strap</a:t>
            </a:r>
          </a:p>
          <a:p>
            <a:pPr marL="285750" indent="-285750">
              <a:buFont typeface="Arial" panose="020B0604020202020204" pitchFamily="34" charset="0"/>
              <a:buChar char="•"/>
            </a:pPr>
            <a:r>
              <a:rPr lang="hu-HU" sz="2400" dirty="0">
                <a:latin typeface="Arial Rounded MT Bold" panose="020F0704030504030204" pitchFamily="34" charset="0"/>
              </a:rPr>
              <a:t>Use </a:t>
            </a:r>
            <a:r>
              <a:rPr lang="en-US" sz="2400" dirty="0">
                <a:latin typeface="Arial Rounded MT Bold" panose="020F0704030504030204" pitchFamily="34" charset="0"/>
              </a:rPr>
              <a:t>shoe grounders on </a:t>
            </a:r>
            <a:r>
              <a:rPr lang="hu-HU" sz="2400" dirty="0">
                <a:latin typeface="Arial Rounded MT Bold" panose="020F0704030504030204" pitchFamily="34" charset="0"/>
              </a:rPr>
              <a:t>both feet</a:t>
            </a:r>
          </a:p>
          <a:p>
            <a:pPr marL="285750" indent="-285750">
              <a:buFont typeface="Arial" panose="020B0604020202020204" pitchFamily="34" charset="0"/>
              <a:buChar char="•"/>
            </a:pPr>
            <a:r>
              <a:rPr lang="hu-HU" sz="2400" dirty="0">
                <a:latin typeface="Arial Rounded MT Bold" panose="020F0704030504030204" pitchFamily="34" charset="0"/>
              </a:rPr>
              <a:t>Use your ESD garment </a:t>
            </a:r>
            <a:r>
              <a:rPr lang="en-US" sz="2400" dirty="0">
                <a:latin typeface="Arial Rounded MT Bold" panose="020F0704030504030204" pitchFamily="34" charset="0"/>
              </a:rPr>
              <a:t>properly</a:t>
            </a:r>
            <a:endParaRPr lang="hu-HU" sz="2400" dirty="0">
              <a:latin typeface="Arial Rounded MT Bold" panose="020F0704030504030204" pitchFamily="34" charset="0"/>
            </a:endParaRPr>
          </a:p>
          <a:p>
            <a:pPr marL="285750" indent="-285750">
              <a:buFont typeface="Arial" panose="020B0604020202020204" pitchFamily="34" charset="0"/>
              <a:buChar char="•"/>
            </a:pPr>
            <a:r>
              <a:rPr lang="hu-HU" sz="2400" dirty="0" err="1">
                <a:latin typeface="Arial Rounded MT Bold" panose="020F0704030504030204" pitchFamily="34" charset="0"/>
              </a:rPr>
              <a:t>Check</a:t>
            </a:r>
            <a:r>
              <a:rPr lang="hu-HU" sz="2400" dirty="0">
                <a:latin typeface="Arial Rounded MT Bold" panose="020F0704030504030204" pitchFamily="34" charset="0"/>
              </a:rPr>
              <a:t> </a:t>
            </a:r>
            <a:r>
              <a:rPr lang="hu-HU" sz="2400" dirty="0" err="1">
                <a:latin typeface="Arial Rounded MT Bold" panose="020F0704030504030204" pitchFamily="34" charset="0"/>
              </a:rPr>
              <a:t>your</a:t>
            </a:r>
            <a:r>
              <a:rPr lang="hu-HU" sz="2400" dirty="0">
                <a:latin typeface="Arial Rounded MT Bold" panose="020F0704030504030204" pitchFamily="34" charset="0"/>
              </a:rPr>
              <a:t> </a:t>
            </a:r>
            <a:r>
              <a:rPr lang="hu-HU" sz="2400" dirty="0" err="1">
                <a:latin typeface="Arial Rounded MT Bold" panose="020F0704030504030204" pitchFamily="34" charset="0"/>
              </a:rPr>
              <a:t>wrist</a:t>
            </a:r>
            <a:r>
              <a:rPr lang="hu-HU" sz="2400" dirty="0">
                <a:latin typeface="Arial Rounded MT Bold" panose="020F0704030504030204" pitchFamily="34" charset="0"/>
              </a:rPr>
              <a:t> </a:t>
            </a:r>
            <a:r>
              <a:rPr lang="hu-HU" sz="2400" dirty="0" err="1">
                <a:latin typeface="Arial Rounded MT Bold" panose="020F0704030504030204" pitchFamily="34" charset="0"/>
              </a:rPr>
              <a:t>strap</a:t>
            </a:r>
            <a:r>
              <a:rPr lang="hu-HU" sz="2400" dirty="0">
                <a:latin typeface="Arial Rounded MT Bold" panose="020F0704030504030204" pitchFamily="34" charset="0"/>
              </a:rPr>
              <a:t> and </a:t>
            </a:r>
            <a:r>
              <a:rPr lang="hu-HU" sz="2400" dirty="0" err="1">
                <a:latin typeface="Arial Rounded MT Bold" panose="020F0704030504030204" pitchFamily="34" charset="0"/>
              </a:rPr>
              <a:t>footwear</a:t>
            </a:r>
            <a:r>
              <a:rPr lang="hu-HU" sz="2400" dirty="0">
                <a:latin typeface="Arial Rounded MT Bold" panose="020F0704030504030204" pitchFamily="34" charset="0"/>
              </a:rPr>
              <a:t> </a:t>
            </a:r>
            <a:r>
              <a:rPr lang="hu-HU" sz="2400" dirty="0" err="1">
                <a:latin typeface="Arial Rounded MT Bold" panose="020F0704030504030204" pitchFamily="34" charset="0"/>
              </a:rPr>
              <a:t>regularly</a:t>
            </a:r>
            <a:endParaRPr lang="hu-HU" sz="2400" dirty="0">
              <a:latin typeface="Arial Rounded MT Bold" panose="020F0704030504030204" pitchFamily="34" charset="0"/>
            </a:endParaRPr>
          </a:p>
        </p:txBody>
      </p:sp>
    </p:spTree>
    <p:extLst>
      <p:ext uri="{BB962C8B-B14F-4D97-AF65-F5344CB8AC3E}">
        <p14:creationId xmlns:p14="http://schemas.microsoft.com/office/powerpoint/2010/main" val="1790715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108284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3600" dirty="0">
                <a:latin typeface="Arial Rounded MT Bold" panose="020F0704030504030204" pitchFamily="34" charset="0"/>
              </a:rPr>
              <a:t>PREVENT ESD DAMAGE</a:t>
            </a:r>
            <a:endParaRPr lang="en-US" sz="3600" dirty="0">
              <a:latin typeface="Arial Rounded MT Bold" panose="020F070403050403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3300" y="79458"/>
            <a:ext cx="955760" cy="955760"/>
          </a:xfrm>
          <a:prstGeom prst="rect">
            <a:avLst/>
          </a:prstGeom>
        </p:spPr>
      </p:pic>
      <p:sp>
        <p:nvSpPr>
          <p:cNvPr id="13" name="TextBox 12"/>
          <p:cNvSpPr txBox="1"/>
          <p:nvPr/>
        </p:nvSpPr>
        <p:spPr>
          <a:xfrm>
            <a:off x="85725" y="6505575"/>
            <a:ext cx="861133" cy="261610"/>
          </a:xfrm>
          <a:prstGeom prst="rect">
            <a:avLst/>
          </a:prstGeom>
          <a:noFill/>
        </p:spPr>
        <p:txBody>
          <a:bodyPr wrap="none" rtlCol="0">
            <a:spAutoFit/>
          </a:bodyPr>
          <a:lstStyle/>
          <a:p>
            <a:r>
              <a:rPr lang="hu-HU" sz="1100" dirty="0"/>
              <a:t>ESD </a:t>
            </a:r>
            <a:r>
              <a:rPr lang="hu-HU" sz="1100" dirty="0" err="1"/>
              <a:t>Control</a:t>
            </a:r>
            <a:endParaRPr lang="hu-HU" sz="1100" dirty="0"/>
          </a:p>
        </p:txBody>
      </p:sp>
      <p:sp>
        <p:nvSpPr>
          <p:cNvPr id="3" name="Slide Number Placeholder 2"/>
          <p:cNvSpPr>
            <a:spLocks noGrp="1"/>
          </p:cNvSpPr>
          <p:nvPr>
            <p:ph type="sldNum" sz="quarter" idx="12"/>
          </p:nvPr>
        </p:nvSpPr>
        <p:spPr/>
        <p:txBody>
          <a:bodyPr/>
          <a:lstStyle/>
          <a:p>
            <a:fld id="{C272FE0B-2842-4D4D-809D-362A219DA465}" type="slidenum">
              <a:rPr lang="hu-HU" smtClean="0"/>
              <a:t>13</a:t>
            </a:fld>
            <a:endParaRPr lang="hu-HU"/>
          </a:p>
        </p:txBody>
      </p:sp>
      <p:pic>
        <p:nvPicPr>
          <p:cNvPr id="5" name="Kép 4"/>
          <p:cNvPicPr>
            <a:picLocks noChangeAspect="1"/>
          </p:cNvPicPr>
          <p:nvPr/>
        </p:nvPicPr>
        <p:blipFill>
          <a:blip r:embed="rId4"/>
          <a:stretch>
            <a:fillRect/>
          </a:stretch>
        </p:blipFill>
        <p:spPr>
          <a:xfrm>
            <a:off x="782320" y="1408747"/>
            <a:ext cx="7620000" cy="1114425"/>
          </a:xfrm>
          <a:prstGeom prst="rect">
            <a:avLst/>
          </a:prstGeom>
        </p:spPr>
      </p:pic>
      <p:pic>
        <p:nvPicPr>
          <p:cNvPr id="6" name="Kép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 y="3492372"/>
            <a:ext cx="3538939" cy="2358963"/>
          </a:xfrm>
          <a:prstGeom prst="rect">
            <a:avLst/>
          </a:prstGeom>
        </p:spPr>
      </p:pic>
      <p:cxnSp>
        <p:nvCxnSpPr>
          <p:cNvPr id="9" name="Egyenes összekötő 8"/>
          <p:cNvCxnSpPr/>
          <p:nvPr/>
        </p:nvCxnSpPr>
        <p:spPr>
          <a:xfrm>
            <a:off x="883920" y="2692400"/>
            <a:ext cx="10086340" cy="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Szövegdoboz 9"/>
          <p:cNvSpPr txBox="1"/>
          <p:nvPr/>
        </p:nvSpPr>
        <p:spPr>
          <a:xfrm>
            <a:off x="5529580" y="3463271"/>
            <a:ext cx="5633720" cy="2308324"/>
          </a:xfrm>
          <a:prstGeom prst="rect">
            <a:avLst/>
          </a:prstGeom>
          <a:noFill/>
        </p:spPr>
        <p:txBody>
          <a:bodyPr wrap="square" rtlCol="0">
            <a:spAutoFit/>
          </a:bodyPr>
          <a:lstStyle/>
          <a:p>
            <a:pPr marL="285750" indent="-285750">
              <a:buFont typeface="Arial" panose="020B0604020202020204" pitchFamily="34" charset="0"/>
              <a:buChar char="•"/>
            </a:pPr>
            <a:r>
              <a:rPr lang="hu-HU" sz="2400" dirty="0" err="1">
                <a:latin typeface="Arial Rounded MT Bold" panose="020F0704030504030204" pitchFamily="34" charset="0"/>
              </a:rPr>
              <a:t>Remove</a:t>
            </a:r>
            <a:r>
              <a:rPr lang="hu-HU" sz="2400" dirty="0">
                <a:latin typeface="Arial Rounded MT Bold" panose="020F0704030504030204" pitchFamily="34" charset="0"/>
              </a:rPr>
              <a:t> </a:t>
            </a:r>
            <a:r>
              <a:rPr lang="hu-HU" sz="2400" dirty="0" err="1">
                <a:latin typeface="Arial Rounded MT Bold" panose="020F0704030504030204" pitchFamily="34" charset="0"/>
              </a:rPr>
              <a:t>charge</a:t>
            </a:r>
            <a:r>
              <a:rPr lang="hu-HU" sz="2400" dirty="0">
                <a:latin typeface="Arial Rounded MT Bold" panose="020F0704030504030204" pitchFamily="34" charset="0"/>
              </a:rPr>
              <a:t> </a:t>
            </a:r>
            <a:r>
              <a:rPr lang="hu-HU" sz="2400" dirty="0" err="1">
                <a:latin typeface="Arial Rounded MT Bold" panose="020F0704030504030204" pitchFamily="34" charset="0"/>
              </a:rPr>
              <a:t>generating</a:t>
            </a:r>
            <a:r>
              <a:rPr lang="hu-HU" sz="2400" dirty="0">
                <a:latin typeface="Arial Rounded MT Bold" panose="020F0704030504030204" pitchFamily="34" charset="0"/>
              </a:rPr>
              <a:t> </a:t>
            </a:r>
            <a:r>
              <a:rPr lang="hu-HU" sz="2400" dirty="0" err="1">
                <a:latin typeface="Arial Rounded MT Bold" panose="020F0704030504030204" pitchFamily="34" charset="0"/>
              </a:rPr>
              <a:t>materials</a:t>
            </a:r>
            <a:r>
              <a:rPr lang="hu-HU" sz="2400" dirty="0">
                <a:latin typeface="Arial Rounded MT Bold" panose="020F0704030504030204" pitchFamily="34" charset="0"/>
              </a:rPr>
              <a:t> (</a:t>
            </a:r>
            <a:r>
              <a:rPr lang="hu-HU" sz="2400" dirty="0" err="1">
                <a:latin typeface="Arial Rounded MT Bold" panose="020F0704030504030204" pitchFamily="34" charset="0"/>
              </a:rPr>
              <a:t>common</a:t>
            </a:r>
            <a:r>
              <a:rPr lang="hu-HU" sz="2400" dirty="0">
                <a:latin typeface="Arial Rounded MT Bold" panose="020F0704030504030204" pitchFamily="34" charset="0"/>
              </a:rPr>
              <a:t> </a:t>
            </a:r>
            <a:r>
              <a:rPr lang="hu-HU" sz="2400" dirty="0" err="1">
                <a:latin typeface="Arial Rounded MT Bold" panose="020F0704030504030204" pitchFamily="34" charset="0"/>
              </a:rPr>
              <a:t>plastics</a:t>
            </a:r>
            <a:r>
              <a:rPr lang="hu-HU" sz="2400" dirty="0">
                <a:latin typeface="Arial Rounded MT Bold" panose="020F0704030504030204" pitchFamily="34" charset="0"/>
              </a:rPr>
              <a:t>)</a:t>
            </a:r>
          </a:p>
          <a:p>
            <a:endParaRPr lang="hu-HU" sz="2400" dirty="0">
              <a:latin typeface="Arial Rounded MT Bold" panose="020F0704030504030204" pitchFamily="34" charset="0"/>
            </a:endParaRPr>
          </a:p>
          <a:p>
            <a:pPr marL="285750" indent="-285750">
              <a:buFont typeface="Arial" panose="020B0604020202020204" pitchFamily="34" charset="0"/>
              <a:buChar char="•"/>
            </a:pPr>
            <a:r>
              <a:rPr lang="hu-HU" sz="2400" dirty="0">
                <a:latin typeface="Arial Rounded MT Bold" panose="020F0704030504030204" pitchFamily="34" charset="0"/>
              </a:rPr>
              <a:t>If </a:t>
            </a:r>
            <a:r>
              <a:rPr lang="en-US" sz="2400" dirty="0">
                <a:latin typeface="Arial Rounded MT Bold" panose="020F0704030504030204" pitchFamily="34" charset="0"/>
              </a:rPr>
              <a:t>an </a:t>
            </a:r>
            <a:r>
              <a:rPr lang="hu-HU" sz="2400" dirty="0">
                <a:latin typeface="Arial Rounded MT Bold" panose="020F0704030504030204" pitchFamily="34" charset="0"/>
              </a:rPr>
              <a:t>air ionizer</a:t>
            </a:r>
            <a:r>
              <a:rPr lang="en-US" sz="2400" dirty="0">
                <a:latin typeface="Arial Rounded MT Bold" panose="020F0704030504030204" pitchFamily="34" charset="0"/>
              </a:rPr>
              <a:t> is</a:t>
            </a:r>
            <a:r>
              <a:rPr lang="hu-HU" sz="2400" dirty="0">
                <a:latin typeface="Arial Rounded MT Bold" panose="020F0704030504030204" pitchFamily="34" charset="0"/>
              </a:rPr>
              <a:t> needed for your process, ensure that it is turned on and </a:t>
            </a:r>
            <a:r>
              <a:rPr lang="en-US" sz="2400" dirty="0">
                <a:latin typeface="Arial Rounded MT Bold" panose="020F0704030504030204" pitchFamily="34" charset="0"/>
              </a:rPr>
              <a:t>operating in</a:t>
            </a:r>
            <a:r>
              <a:rPr lang="hu-HU" sz="2400" dirty="0">
                <a:latin typeface="Arial Rounded MT Bold" panose="020F0704030504030204" pitchFamily="34" charset="0"/>
              </a:rPr>
              <a:t> </a:t>
            </a:r>
            <a:r>
              <a:rPr lang="en-US" sz="2400" dirty="0">
                <a:latin typeface="Arial Rounded MT Bold" panose="020F0704030504030204" pitchFamily="34" charset="0"/>
              </a:rPr>
              <a:t>the right</a:t>
            </a:r>
            <a:r>
              <a:rPr lang="hu-HU" sz="2400" dirty="0">
                <a:latin typeface="Arial Rounded MT Bold" panose="020F0704030504030204" pitchFamily="34" charset="0"/>
              </a:rPr>
              <a:t> direction</a:t>
            </a:r>
          </a:p>
        </p:txBody>
      </p:sp>
    </p:spTree>
    <p:extLst>
      <p:ext uri="{BB962C8B-B14F-4D97-AF65-F5344CB8AC3E}">
        <p14:creationId xmlns:p14="http://schemas.microsoft.com/office/powerpoint/2010/main" val="1152208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108284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3600" dirty="0">
                <a:latin typeface="Arial Rounded MT Bold" panose="020F0704030504030204" pitchFamily="34" charset="0"/>
              </a:rPr>
              <a:t>PREVENT ESD DAMAGE</a:t>
            </a:r>
            <a:endParaRPr lang="en-US" sz="3600" dirty="0">
              <a:latin typeface="Arial Rounded MT Bold" panose="020F070403050403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3300" y="79458"/>
            <a:ext cx="955760" cy="955760"/>
          </a:xfrm>
          <a:prstGeom prst="rect">
            <a:avLst/>
          </a:prstGeom>
        </p:spPr>
      </p:pic>
      <p:sp>
        <p:nvSpPr>
          <p:cNvPr id="13" name="TextBox 12"/>
          <p:cNvSpPr txBox="1"/>
          <p:nvPr/>
        </p:nvSpPr>
        <p:spPr>
          <a:xfrm>
            <a:off x="85725" y="6505575"/>
            <a:ext cx="861133" cy="261610"/>
          </a:xfrm>
          <a:prstGeom prst="rect">
            <a:avLst/>
          </a:prstGeom>
          <a:noFill/>
        </p:spPr>
        <p:txBody>
          <a:bodyPr wrap="none" rtlCol="0">
            <a:spAutoFit/>
          </a:bodyPr>
          <a:lstStyle/>
          <a:p>
            <a:r>
              <a:rPr lang="hu-HU" sz="1100" dirty="0"/>
              <a:t>ESD </a:t>
            </a:r>
            <a:r>
              <a:rPr lang="hu-HU" sz="1100" dirty="0" err="1"/>
              <a:t>Control</a:t>
            </a:r>
            <a:endParaRPr lang="hu-HU" sz="1100" dirty="0"/>
          </a:p>
        </p:txBody>
      </p:sp>
      <p:sp>
        <p:nvSpPr>
          <p:cNvPr id="3" name="Slide Number Placeholder 2"/>
          <p:cNvSpPr>
            <a:spLocks noGrp="1"/>
          </p:cNvSpPr>
          <p:nvPr>
            <p:ph type="sldNum" sz="quarter" idx="12"/>
          </p:nvPr>
        </p:nvSpPr>
        <p:spPr/>
        <p:txBody>
          <a:bodyPr/>
          <a:lstStyle/>
          <a:p>
            <a:fld id="{C272FE0B-2842-4D4D-809D-362A219DA465}" type="slidenum">
              <a:rPr lang="hu-HU" smtClean="0"/>
              <a:t>14</a:t>
            </a:fld>
            <a:endParaRPr lang="hu-HU"/>
          </a:p>
        </p:txBody>
      </p:sp>
      <p:pic>
        <p:nvPicPr>
          <p:cNvPr id="4" name="Kép 3"/>
          <p:cNvPicPr>
            <a:picLocks noChangeAspect="1"/>
          </p:cNvPicPr>
          <p:nvPr/>
        </p:nvPicPr>
        <p:blipFill>
          <a:blip r:embed="rId4"/>
          <a:stretch>
            <a:fillRect/>
          </a:stretch>
        </p:blipFill>
        <p:spPr>
          <a:xfrm>
            <a:off x="972820" y="1338580"/>
            <a:ext cx="9034780" cy="1104973"/>
          </a:xfrm>
          <a:prstGeom prst="rect">
            <a:avLst/>
          </a:prstGeom>
        </p:spPr>
      </p:pic>
      <p:pic>
        <p:nvPicPr>
          <p:cNvPr id="4098" name="Picture 2" descr="Defining ESD Protective Packaging Requirements | SCS - Static Control  Soluti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35790">
            <a:off x="900329" y="2939510"/>
            <a:ext cx="2908002" cy="315725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Egyenes összekötő 8"/>
          <p:cNvCxnSpPr/>
          <p:nvPr/>
        </p:nvCxnSpPr>
        <p:spPr>
          <a:xfrm>
            <a:off x="914400" y="2631440"/>
            <a:ext cx="10086340" cy="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Szövegdoboz 9"/>
          <p:cNvSpPr txBox="1"/>
          <p:nvPr/>
        </p:nvSpPr>
        <p:spPr>
          <a:xfrm>
            <a:off x="5610860" y="2994992"/>
            <a:ext cx="5633720" cy="3416320"/>
          </a:xfrm>
          <a:prstGeom prst="rect">
            <a:avLst/>
          </a:prstGeom>
          <a:noFill/>
        </p:spPr>
        <p:txBody>
          <a:bodyPr wrap="square" rtlCol="0">
            <a:spAutoFit/>
          </a:bodyPr>
          <a:lstStyle/>
          <a:p>
            <a:pPr marL="285750" indent="-285750">
              <a:buFont typeface="Arial" panose="020B0604020202020204" pitchFamily="34" charset="0"/>
              <a:buChar char="•"/>
            </a:pPr>
            <a:r>
              <a:rPr lang="hu-HU" sz="2400" dirty="0">
                <a:latin typeface="Arial Rounded MT Bold" panose="020F0704030504030204" pitchFamily="34" charset="0"/>
              </a:rPr>
              <a:t>Use only approved containers and packaging materials</a:t>
            </a:r>
            <a:r>
              <a:rPr lang="en-US" sz="2400" dirty="0">
                <a:latin typeface="Arial Rounded MT Bold" panose="020F0704030504030204" pitchFamily="34" charset="0"/>
              </a:rPr>
              <a:t>.</a:t>
            </a:r>
            <a:endParaRPr lang="hu-HU" sz="2400" dirty="0">
              <a:latin typeface="Arial Rounded MT Bold" panose="020F0704030504030204" pitchFamily="34" charset="0"/>
            </a:endParaRPr>
          </a:p>
          <a:p>
            <a:endParaRPr lang="hu-HU" sz="2400" dirty="0">
              <a:latin typeface="Arial Rounded MT Bold" panose="020F0704030504030204" pitchFamily="34" charset="0"/>
            </a:endParaRPr>
          </a:p>
          <a:p>
            <a:pPr marL="285750" indent="-285750">
              <a:buFont typeface="Arial" panose="020B0604020202020204" pitchFamily="34" charset="0"/>
              <a:buChar char="•"/>
            </a:pPr>
            <a:r>
              <a:rPr lang="hu-HU" sz="2400" dirty="0">
                <a:latin typeface="Arial Rounded MT Bold" panose="020F0704030504030204" pitchFamily="34" charset="0"/>
              </a:rPr>
              <a:t>Always close containers completely</a:t>
            </a:r>
            <a:r>
              <a:rPr lang="en-US" sz="2400" dirty="0">
                <a:latin typeface="Arial Rounded MT Bold" panose="020F0704030504030204" pitchFamily="34" charset="0"/>
              </a:rPr>
              <a:t>.</a:t>
            </a:r>
            <a:endParaRPr lang="hu-HU" sz="2400" dirty="0">
              <a:latin typeface="Arial Rounded MT Bold" panose="020F0704030504030204" pitchFamily="34" charset="0"/>
            </a:endParaRPr>
          </a:p>
          <a:p>
            <a:pPr marL="285750" indent="-285750">
              <a:buFont typeface="Arial" panose="020B0604020202020204" pitchFamily="34" charset="0"/>
              <a:buChar char="•"/>
            </a:pPr>
            <a:endParaRPr lang="hu-HU" sz="2400" dirty="0">
              <a:latin typeface="Arial Rounded MT Bold" panose="020F0704030504030204" pitchFamily="34" charset="0"/>
            </a:endParaRPr>
          </a:p>
          <a:p>
            <a:pPr marL="285750" indent="-285750">
              <a:buFont typeface="Arial" panose="020B0604020202020204" pitchFamily="34" charset="0"/>
              <a:buChar char="•"/>
            </a:pPr>
            <a:r>
              <a:rPr lang="hu-HU" sz="2400" dirty="0">
                <a:latin typeface="Arial Rounded MT Bold" panose="020F0704030504030204" pitchFamily="34" charset="0"/>
              </a:rPr>
              <a:t>Never open ESD sensitive product packaging unless</a:t>
            </a:r>
            <a:r>
              <a:rPr lang="en-US" sz="2400" dirty="0">
                <a:latin typeface="Arial Rounded MT Bold" panose="020F0704030504030204" pitchFamily="34" charset="0"/>
              </a:rPr>
              <a:t> it is</a:t>
            </a:r>
            <a:r>
              <a:rPr lang="hu-HU" sz="2400" dirty="0">
                <a:latin typeface="Arial Rounded MT Bold" panose="020F0704030504030204" pitchFamily="34" charset="0"/>
              </a:rPr>
              <a:t> inside an EPA</a:t>
            </a:r>
            <a:r>
              <a:rPr lang="en-US" sz="2400" dirty="0">
                <a:latin typeface="Arial Rounded MT Bold" panose="020F0704030504030204" pitchFamily="34" charset="0"/>
              </a:rPr>
              <a:t>.</a:t>
            </a:r>
            <a:endParaRPr lang="hu-HU" sz="2400" dirty="0">
              <a:latin typeface="Arial Rounded MT Bold" panose="020F0704030504030204" pitchFamily="34" charset="0"/>
            </a:endParaRPr>
          </a:p>
        </p:txBody>
      </p:sp>
    </p:spTree>
    <p:extLst>
      <p:ext uri="{BB962C8B-B14F-4D97-AF65-F5344CB8AC3E}">
        <p14:creationId xmlns:p14="http://schemas.microsoft.com/office/powerpoint/2010/main" val="2464292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108284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3600" dirty="0">
                <a:latin typeface="Arial Rounded MT Bold" panose="020F0704030504030204" pitchFamily="34" charset="0"/>
              </a:rPr>
              <a:t>PREVENT ESD DAMAGE</a:t>
            </a:r>
            <a:endParaRPr lang="en-US" sz="3600" dirty="0">
              <a:latin typeface="Arial Rounded MT Bold" panose="020F070403050403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3300" y="79458"/>
            <a:ext cx="955760" cy="955760"/>
          </a:xfrm>
          <a:prstGeom prst="rect">
            <a:avLst/>
          </a:prstGeom>
        </p:spPr>
      </p:pic>
      <p:sp>
        <p:nvSpPr>
          <p:cNvPr id="13" name="TextBox 12"/>
          <p:cNvSpPr txBox="1"/>
          <p:nvPr/>
        </p:nvSpPr>
        <p:spPr>
          <a:xfrm>
            <a:off x="85725" y="6505575"/>
            <a:ext cx="861133" cy="261610"/>
          </a:xfrm>
          <a:prstGeom prst="rect">
            <a:avLst/>
          </a:prstGeom>
          <a:noFill/>
        </p:spPr>
        <p:txBody>
          <a:bodyPr wrap="none" rtlCol="0">
            <a:spAutoFit/>
          </a:bodyPr>
          <a:lstStyle/>
          <a:p>
            <a:r>
              <a:rPr lang="hu-HU" sz="1100" dirty="0"/>
              <a:t>ESD </a:t>
            </a:r>
            <a:r>
              <a:rPr lang="hu-HU" sz="1100" dirty="0" err="1"/>
              <a:t>Control</a:t>
            </a:r>
            <a:endParaRPr lang="hu-HU" sz="1100" dirty="0"/>
          </a:p>
        </p:txBody>
      </p:sp>
      <p:sp>
        <p:nvSpPr>
          <p:cNvPr id="3" name="Slide Number Placeholder 2"/>
          <p:cNvSpPr>
            <a:spLocks noGrp="1"/>
          </p:cNvSpPr>
          <p:nvPr>
            <p:ph type="sldNum" sz="quarter" idx="12"/>
          </p:nvPr>
        </p:nvSpPr>
        <p:spPr/>
        <p:txBody>
          <a:bodyPr/>
          <a:lstStyle/>
          <a:p>
            <a:fld id="{C272FE0B-2842-4D4D-809D-362A219DA465}" type="slidenum">
              <a:rPr lang="hu-HU" smtClean="0"/>
              <a:t>15</a:t>
            </a:fld>
            <a:endParaRPr lang="hu-HU" dirty="0"/>
          </a:p>
        </p:txBody>
      </p:sp>
      <p:pic>
        <p:nvPicPr>
          <p:cNvPr id="4" name="Kép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1068" y="1397952"/>
            <a:ext cx="7234884" cy="692807"/>
          </a:xfrm>
          <a:prstGeom prst="rect">
            <a:avLst/>
          </a:prstGeom>
        </p:spPr>
      </p:pic>
      <p:cxnSp>
        <p:nvCxnSpPr>
          <p:cNvPr id="7" name="Egyenes összekötő 6"/>
          <p:cNvCxnSpPr/>
          <p:nvPr/>
        </p:nvCxnSpPr>
        <p:spPr>
          <a:xfrm>
            <a:off x="914400" y="2316480"/>
            <a:ext cx="10086340" cy="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Szövegdoboz 8"/>
          <p:cNvSpPr txBox="1"/>
          <p:nvPr/>
        </p:nvSpPr>
        <p:spPr>
          <a:xfrm>
            <a:off x="1127760" y="2994992"/>
            <a:ext cx="10116820" cy="3046988"/>
          </a:xfrm>
          <a:prstGeom prst="rect">
            <a:avLst/>
          </a:prstGeom>
          <a:noFill/>
        </p:spPr>
        <p:txBody>
          <a:bodyPr wrap="square" rtlCol="0">
            <a:spAutoFit/>
          </a:bodyPr>
          <a:lstStyle/>
          <a:p>
            <a:pPr marL="285750" indent="-285750">
              <a:buFont typeface="Arial" panose="020B0604020202020204" pitchFamily="34" charset="0"/>
              <a:buChar char="•"/>
            </a:pPr>
            <a:r>
              <a:rPr lang="hu-HU" sz="2400" dirty="0">
                <a:solidFill>
                  <a:schemeClr val="tx2">
                    <a:lumMod val="50000"/>
                  </a:schemeClr>
                </a:solidFill>
                <a:latin typeface="Arial Rounded MT Bold" panose="020F0704030504030204" pitchFamily="34" charset="0"/>
              </a:rPr>
              <a:t>Not only devices, but assemblies are ESD sensitive </a:t>
            </a:r>
          </a:p>
          <a:p>
            <a:endParaRPr lang="hu-HU" sz="2400" dirty="0">
              <a:solidFill>
                <a:schemeClr val="tx2">
                  <a:lumMod val="50000"/>
                </a:schemeClr>
              </a:solidFill>
              <a:latin typeface="Arial Rounded MT Bold" panose="020F0704030504030204" pitchFamily="34" charset="0"/>
            </a:endParaRPr>
          </a:p>
          <a:p>
            <a:pPr marL="285750" indent="-285750">
              <a:buFont typeface="Arial" panose="020B0604020202020204" pitchFamily="34" charset="0"/>
              <a:buChar char="•"/>
            </a:pPr>
            <a:r>
              <a:rPr lang="hu-HU" sz="2400" dirty="0">
                <a:solidFill>
                  <a:schemeClr val="tx2">
                    <a:lumMod val="50000"/>
                  </a:schemeClr>
                </a:solidFill>
                <a:latin typeface="Arial Rounded MT Bold" panose="020F0704030504030204" pitchFamily="34" charset="0"/>
              </a:rPr>
              <a:t>Don’t allow anyone </a:t>
            </a:r>
            <a:r>
              <a:rPr lang="en-US" sz="2400" dirty="0">
                <a:solidFill>
                  <a:schemeClr val="tx2">
                    <a:lumMod val="50000"/>
                  </a:schemeClr>
                </a:solidFill>
                <a:latin typeface="Arial Rounded MT Bold" panose="020F0704030504030204" pitchFamily="34" charset="0"/>
              </a:rPr>
              <a:t>in</a:t>
            </a:r>
            <a:r>
              <a:rPr lang="hu-HU" sz="2400" dirty="0">
                <a:solidFill>
                  <a:schemeClr val="tx2">
                    <a:lumMod val="50000"/>
                  </a:schemeClr>
                </a:solidFill>
                <a:latin typeface="Arial Rounded MT Bold" panose="020F0704030504030204" pitchFamily="34" charset="0"/>
              </a:rPr>
              <a:t> </a:t>
            </a:r>
            <a:r>
              <a:rPr lang="en-US" sz="2400" dirty="0">
                <a:solidFill>
                  <a:schemeClr val="tx2">
                    <a:lumMod val="50000"/>
                  </a:schemeClr>
                </a:solidFill>
                <a:latin typeface="Arial Rounded MT Bold" panose="020F0704030504030204" pitchFamily="34" charset="0"/>
              </a:rPr>
              <a:t>the</a:t>
            </a:r>
            <a:r>
              <a:rPr lang="hu-HU" sz="2400" dirty="0">
                <a:solidFill>
                  <a:schemeClr val="tx2">
                    <a:lumMod val="50000"/>
                  </a:schemeClr>
                </a:solidFill>
                <a:latin typeface="Arial Rounded MT Bold" panose="020F0704030504030204" pitchFamily="34" charset="0"/>
              </a:rPr>
              <a:t> EPA without proper </a:t>
            </a:r>
            <a:r>
              <a:rPr lang="en-US" sz="2400" dirty="0">
                <a:solidFill>
                  <a:schemeClr val="tx2">
                    <a:lumMod val="50000"/>
                  </a:schemeClr>
                </a:solidFill>
                <a:latin typeface="Arial Rounded MT Bold" panose="020F0704030504030204" pitchFamily="34" charset="0"/>
              </a:rPr>
              <a:t>protection</a:t>
            </a:r>
            <a:endParaRPr lang="hu-HU" sz="2400" dirty="0">
              <a:solidFill>
                <a:schemeClr val="tx2">
                  <a:lumMod val="50000"/>
                </a:schemeClr>
              </a:solidFill>
              <a:latin typeface="Arial Rounded MT Bold" panose="020F0704030504030204" pitchFamily="34" charset="0"/>
            </a:endParaRPr>
          </a:p>
          <a:p>
            <a:pPr marL="285750" indent="-285750">
              <a:buFont typeface="Arial" panose="020B0604020202020204" pitchFamily="34" charset="0"/>
              <a:buChar char="•"/>
            </a:pPr>
            <a:endParaRPr lang="hu-HU" sz="2400" dirty="0">
              <a:solidFill>
                <a:schemeClr val="tx2">
                  <a:lumMod val="50000"/>
                </a:schemeClr>
              </a:solidFill>
              <a:latin typeface="Arial Rounded MT Bold" panose="020F0704030504030204" pitchFamily="34" charset="0"/>
            </a:endParaRPr>
          </a:p>
          <a:p>
            <a:pPr marL="285750" indent="-285750">
              <a:buFont typeface="Arial" panose="020B0604020202020204" pitchFamily="34" charset="0"/>
              <a:buChar char="•"/>
            </a:pPr>
            <a:r>
              <a:rPr lang="hu-HU" sz="2400" dirty="0">
                <a:solidFill>
                  <a:schemeClr val="tx2">
                    <a:lumMod val="50000"/>
                  </a:schemeClr>
                </a:solidFill>
                <a:latin typeface="Arial Rounded MT Bold" panose="020F0704030504030204" pitchFamily="34" charset="0"/>
              </a:rPr>
              <a:t>Ground all surfaces and parts which make contact with ESDS</a:t>
            </a:r>
            <a:r>
              <a:rPr lang="en-US" sz="2400" dirty="0">
                <a:solidFill>
                  <a:schemeClr val="tx2">
                    <a:lumMod val="50000"/>
                  </a:schemeClr>
                </a:solidFill>
                <a:latin typeface="Arial Rounded MT Bold" panose="020F0704030504030204" pitchFamily="34" charset="0"/>
              </a:rPr>
              <a:t> items</a:t>
            </a:r>
            <a:endParaRPr lang="hu-HU" sz="2400" dirty="0">
              <a:solidFill>
                <a:schemeClr val="tx2">
                  <a:lumMod val="50000"/>
                </a:schemeClr>
              </a:solidFill>
              <a:latin typeface="Arial Rounded MT Bold" panose="020F0704030504030204" pitchFamily="34" charset="0"/>
            </a:endParaRPr>
          </a:p>
          <a:p>
            <a:pPr marL="285750" indent="-285750">
              <a:buFont typeface="Arial" panose="020B0604020202020204" pitchFamily="34" charset="0"/>
              <a:buChar char="•"/>
            </a:pPr>
            <a:endParaRPr lang="hu-HU" sz="2400" dirty="0">
              <a:solidFill>
                <a:schemeClr val="tx2">
                  <a:lumMod val="50000"/>
                </a:schemeClr>
              </a:solidFill>
              <a:latin typeface="Arial Rounded MT Bold" panose="020F0704030504030204" pitchFamily="34" charset="0"/>
            </a:endParaRPr>
          </a:p>
          <a:p>
            <a:pPr marL="285750" indent="-285750">
              <a:buFont typeface="Arial" panose="020B0604020202020204" pitchFamily="34" charset="0"/>
              <a:buChar char="•"/>
            </a:pPr>
            <a:r>
              <a:rPr lang="hu-HU" sz="2400" dirty="0" err="1">
                <a:solidFill>
                  <a:schemeClr val="tx2">
                    <a:lumMod val="50000"/>
                  </a:schemeClr>
                </a:solidFill>
                <a:latin typeface="Arial Rounded MT Bold" panose="020F0704030504030204" pitchFamily="34" charset="0"/>
              </a:rPr>
              <a:t>Always</a:t>
            </a:r>
            <a:r>
              <a:rPr lang="hu-HU" sz="2400" dirty="0">
                <a:solidFill>
                  <a:schemeClr val="tx2">
                    <a:lumMod val="50000"/>
                  </a:schemeClr>
                </a:solidFill>
                <a:latin typeface="Arial Rounded MT Bold" panose="020F0704030504030204" pitchFamily="34" charset="0"/>
              </a:rPr>
              <a:t> </a:t>
            </a:r>
            <a:r>
              <a:rPr lang="hu-HU" sz="2400" dirty="0" err="1">
                <a:solidFill>
                  <a:schemeClr val="tx2">
                    <a:lumMod val="50000"/>
                  </a:schemeClr>
                </a:solidFill>
                <a:latin typeface="Arial Rounded MT Bold" panose="020F0704030504030204" pitchFamily="34" charset="0"/>
              </a:rPr>
              <a:t>use</a:t>
            </a:r>
            <a:r>
              <a:rPr lang="hu-HU" sz="2400" dirty="0">
                <a:solidFill>
                  <a:schemeClr val="tx2">
                    <a:lumMod val="50000"/>
                  </a:schemeClr>
                </a:solidFill>
                <a:latin typeface="Arial Rounded MT Bold" panose="020F0704030504030204" pitchFamily="34" charset="0"/>
              </a:rPr>
              <a:t> </a:t>
            </a:r>
            <a:r>
              <a:rPr lang="hu-HU" sz="2400" dirty="0" err="1">
                <a:solidFill>
                  <a:schemeClr val="tx2">
                    <a:lumMod val="50000"/>
                  </a:schemeClr>
                </a:solidFill>
                <a:latin typeface="Arial Rounded MT Bold" panose="020F0704030504030204" pitchFamily="34" charset="0"/>
              </a:rPr>
              <a:t>approved</a:t>
            </a:r>
            <a:r>
              <a:rPr lang="hu-HU" sz="2400" dirty="0">
                <a:solidFill>
                  <a:schemeClr val="tx2">
                    <a:lumMod val="50000"/>
                  </a:schemeClr>
                </a:solidFill>
                <a:latin typeface="Arial Rounded MT Bold" panose="020F0704030504030204" pitchFamily="34" charset="0"/>
              </a:rPr>
              <a:t> </a:t>
            </a:r>
            <a:r>
              <a:rPr lang="hu-HU" sz="2400" dirty="0" err="1">
                <a:solidFill>
                  <a:schemeClr val="tx2">
                    <a:lumMod val="50000"/>
                  </a:schemeClr>
                </a:solidFill>
                <a:latin typeface="Arial Rounded MT Bold" panose="020F0704030504030204" pitchFamily="34" charset="0"/>
              </a:rPr>
              <a:t>materials</a:t>
            </a:r>
            <a:r>
              <a:rPr lang="hu-HU" sz="2400" dirty="0">
                <a:solidFill>
                  <a:schemeClr val="tx2">
                    <a:lumMod val="50000"/>
                  </a:schemeClr>
                </a:solidFill>
                <a:latin typeface="Arial Rounded MT Bold" panose="020F0704030504030204" pitchFamily="34" charset="0"/>
              </a:rPr>
              <a:t> and </a:t>
            </a:r>
            <a:r>
              <a:rPr lang="hu-HU" sz="2400" dirty="0" err="1">
                <a:solidFill>
                  <a:schemeClr val="tx2">
                    <a:lumMod val="50000"/>
                  </a:schemeClr>
                </a:solidFill>
                <a:latin typeface="Arial Rounded MT Bold" panose="020F0704030504030204" pitchFamily="34" charset="0"/>
              </a:rPr>
              <a:t>items</a:t>
            </a:r>
            <a:r>
              <a:rPr lang="hu-HU" sz="2400" dirty="0">
                <a:solidFill>
                  <a:schemeClr val="tx2">
                    <a:lumMod val="50000"/>
                  </a:schemeClr>
                </a:solidFill>
                <a:latin typeface="Arial Rounded MT Bold" panose="020F0704030504030204" pitchFamily="34" charset="0"/>
              </a:rPr>
              <a:t> </a:t>
            </a:r>
            <a:r>
              <a:rPr lang="hu-HU" sz="2400" dirty="0" err="1">
                <a:solidFill>
                  <a:schemeClr val="tx2">
                    <a:lumMod val="50000"/>
                  </a:schemeClr>
                </a:solidFill>
                <a:latin typeface="Arial Rounded MT Bold" panose="020F0704030504030204" pitchFamily="34" charset="0"/>
              </a:rPr>
              <a:t>inside</a:t>
            </a:r>
            <a:r>
              <a:rPr lang="hu-HU" sz="2400" dirty="0">
                <a:solidFill>
                  <a:schemeClr val="tx2">
                    <a:lumMod val="50000"/>
                  </a:schemeClr>
                </a:solidFill>
                <a:latin typeface="Arial Rounded MT Bold" panose="020F0704030504030204" pitchFamily="34" charset="0"/>
              </a:rPr>
              <a:t> </a:t>
            </a:r>
            <a:r>
              <a:rPr lang="hu-HU" sz="2400" dirty="0" err="1">
                <a:solidFill>
                  <a:schemeClr val="tx2">
                    <a:lumMod val="50000"/>
                  </a:schemeClr>
                </a:solidFill>
                <a:latin typeface="Arial Rounded MT Bold" panose="020F0704030504030204" pitchFamily="34" charset="0"/>
              </a:rPr>
              <a:t>the</a:t>
            </a:r>
            <a:r>
              <a:rPr lang="hu-HU" sz="2400" dirty="0">
                <a:solidFill>
                  <a:schemeClr val="tx2">
                    <a:lumMod val="50000"/>
                  </a:schemeClr>
                </a:solidFill>
                <a:latin typeface="Arial Rounded MT Bold" panose="020F0704030504030204" pitchFamily="34" charset="0"/>
              </a:rPr>
              <a:t> EPA</a:t>
            </a:r>
          </a:p>
        </p:txBody>
      </p:sp>
      <p:pic>
        <p:nvPicPr>
          <p:cNvPr id="5" name="Kép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3116" y="5492911"/>
            <a:ext cx="586804" cy="496061"/>
          </a:xfrm>
          <a:prstGeom prst="rect">
            <a:avLst/>
          </a:prstGeom>
        </p:spPr>
      </p:pic>
    </p:spTree>
    <p:extLst>
      <p:ext uri="{BB962C8B-B14F-4D97-AF65-F5344CB8AC3E}">
        <p14:creationId xmlns:p14="http://schemas.microsoft.com/office/powerpoint/2010/main" val="28325879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108284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3200" dirty="0">
                <a:latin typeface="ArialMT"/>
              </a:rPr>
              <a:t>   For more information...</a:t>
            </a:r>
            <a:endParaRPr lang="en-US" sz="32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3300" y="79458"/>
            <a:ext cx="955760" cy="955760"/>
          </a:xfrm>
          <a:prstGeom prst="rect">
            <a:avLst/>
          </a:prstGeom>
        </p:spPr>
      </p:pic>
      <p:sp>
        <p:nvSpPr>
          <p:cNvPr id="4" name="Content Placeholder 2"/>
          <p:cNvSpPr txBox="1">
            <a:spLocks/>
          </p:cNvSpPr>
          <p:nvPr/>
        </p:nvSpPr>
        <p:spPr>
          <a:xfrm>
            <a:off x="1389908" y="1791665"/>
            <a:ext cx="9773392" cy="4525963"/>
          </a:xfrm>
          <a:prstGeom prst="rect">
            <a:avLst/>
          </a:prstGeom>
        </p:spPr>
        <p:txBody>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a:buFont typeface="Wingdings" panose="05000000000000000000" pitchFamily="2" charset="2"/>
              <a:buChar char="Ø"/>
            </a:pPr>
            <a:r>
              <a:rPr lang="en-US" sz="2400" b="1" dirty="0">
                <a:solidFill>
                  <a:schemeClr val="tx1"/>
                </a:solidFill>
              </a:rPr>
              <a:t>The EOS/ESD Association, Inc. has documents and additional training available to guide you in ensuring product performance and reliability.</a:t>
            </a:r>
          </a:p>
          <a:p>
            <a:pPr>
              <a:buFont typeface="Wingdings" panose="05000000000000000000" pitchFamily="2" charset="2"/>
              <a:buChar char="Ø"/>
            </a:pPr>
            <a:r>
              <a:rPr lang="en-US" sz="2400" b="1" dirty="0">
                <a:solidFill>
                  <a:schemeClr val="tx1"/>
                </a:solidFill>
              </a:rPr>
              <a:t>Resources can be found:</a:t>
            </a:r>
            <a:r>
              <a:rPr lang="hu-HU" sz="2400" b="1" dirty="0">
                <a:solidFill>
                  <a:schemeClr val="tx1"/>
                </a:solidFill>
              </a:rPr>
              <a:t> </a:t>
            </a:r>
            <a:endParaRPr lang="hu-HU" sz="2400" b="1" dirty="0">
              <a:solidFill>
                <a:schemeClr val="bg1"/>
              </a:solidFill>
            </a:endParaRPr>
          </a:p>
          <a:p>
            <a:pPr marL="0" indent="0">
              <a:buNone/>
            </a:pPr>
            <a:r>
              <a:rPr lang="hu-HU" sz="2400" b="1" dirty="0">
                <a:solidFill>
                  <a:schemeClr val="bg1"/>
                </a:solidFill>
              </a:rPr>
              <a:t>    </a:t>
            </a:r>
            <a:r>
              <a:rPr lang="hu-HU" sz="2400" dirty="0">
                <a:hlinkClick r:id="rId4"/>
              </a:rPr>
              <a:t>https://www.esda.org/</a:t>
            </a:r>
            <a:endParaRPr lang="hu-HU" sz="2200" b="1" dirty="0">
              <a:solidFill>
                <a:schemeClr val="bg1"/>
              </a:solidFill>
            </a:endParaRPr>
          </a:p>
          <a:p>
            <a:pPr>
              <a:buFont typeface="Wingdings" panose="05000000000000000000" pitchFamily="2" charset="2"/>
              <a:buChar char="Ø"/>
            </a:pPr>
            <a:r>
              <a:rPr lang="hu-HU" sz="2400" b="1" dirty="0">
                <a:solidFill>
                  <a:schemeClr val="tx1"/>
                </a:solidFill>
              </a:rPr>
              <a:t>Additional Training Available at:</a:t>
            </a:r>
          </a:p>
          <a:p>
            <a:pPr marL="0" indent="0">
              <a:buNone/>
            </a:pPr>
            <a:r>
              <a:rPr lang="hu-HU" sz="2400" b="1" dirty="0">
                <a:solidFill>
                  <a:schemeClr val="tx1"/>
                </a:solidFill>
              </a:rPr>
              <a:t>    </a:t>
            </a:r>
            <a:r>
              <a:rPr lang="hu-HU" sz="2400" dirty="0">
                <a:hlinkClick r:id="rId5"/>
              </a:rPr>
              <a:t>https://www.esda.org/training-and-education/</a:t>
            </a:r>
            <a:endParaRPr lang="en-US" sz="2400" b="1" dirty="0">
              <a:solidFill>
                <a:schemeClr val="tx1"/>
              </a:solidFill>
            </a:endParaRPr>
          </a:p>
          <a:p>
            <a:pPr marL="2743200" lvl="6" indent="0">
              <a:buNone/>
            </a:pPr>
            <a:endParaRPr lang="en-US" sz="2400" b="1" dirty="0">
              <a:solidFill>
                <a:schemeClr val="bg1"/>
              </a:solidFill>
            </a:endParaRPr>
          </a:p>
          <a:p>
            <a:pPr marL="0" indent="0">
              <a:buNone/>
            </a:pPr>
            <a:endParaRPr lang="en-US" dirty="0"/>
          </a:p>
          <a:p>
            <a:pPr marL="0" indent="0">
              <a:buNone/>
            </a:pPr>
            <a:endParaRPr lang="en-US" dirty="0"/>
          </a:p>
        </p:txBody>
      </p:sp>
      <p:sp>
        <p:nvSpPr>
          <p:cNvPr id="3" name="TextBox 2"/>
          <p:cNvSpPr txBox="1"/>
          <p:nvPr/>
        </p:nvSpPr>
        <p:spPr>
          <a:xfrm>
            <a:off x="85725" y="6505575"/>
            <a:ext cx="861133" cy="261610"/>
          </a:xfrm>
          <a:prstGeom prst="rect">
            <a:avLst/>
          </a:prstGeom>
          <a:noFill/>
        </p:spPr>
        <p:txBody>
          <a:bodyPr wrap="none" rtlCol="0">
            <a:spAutoFit/>
          </a:bodyPr>
          <a:lstStyle/>
          <a:p>
            <a:r>
              <a:rPr lang="hu-HU" sz="1100" dirty="0"/>
              <a:t>ESD </a:t>
            </a:r>
            <a:r>
              <a:rPr lang="hu-HU" sz="1100" dirty="0" err="1"/>
              <a:t>Control</a:t>
            </a:r>
            <a:endParaRPr lang="hu-HU" sz="1100" dirty="0"/>
          </a:p>
        </p:txBody>
      </p:sp>
      <p:sp>
        <p:nvSpPr>
          <p:cNvPr id="5" name="Slide Number Placeholder 4"/>
          <p:cNvSpPr>
            <a:spLocks noGrp="1"/>
          </p:cNvSpPr>
          <p:nvPr>
            <p:ph type="sldNum" sz="quarter" idx="12"/>
          </p:nvPr>
        </p:nvSpPr>
        <p:spPr/>
        <p:txBody>
          <a:bodyPr/>
          <a:lstStyle/>
          <a:p>
            <a:fld id="{C272FE0B-2842-4D4D-809D-362A219DA465}" type="slidenum">
              <a:rPr lang="hu-HU" smtClean="0"/>
              <a:t>16</a:t>
            </a:fld>
            <a:endParaRPr lang="hu-HU"/>
          </a:p>
        </p:txBody>
      </p:sp>
    </p:spTree>
    <p:extLst>
      <p:ext uri="{BB962C8B-B14F-4D97-AF65-F5344CB8AC3E}">
        <p14:creationId xmlns:p14="http://schemas.microsoft.com/office/powerpoint/2010/main" val="2334584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108284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3200" dirty="0">
                <a:latin typeface="ArialMT"/>
              </a:rPr>
              <a:t>   End of training</a:t>
            </a:r>
            <a:endParaRPr lang="en-US" sz="32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63300" y="79458"/>
            <a:ext cx="955760" cy="955760"/>
          </a:xfrm>
          <a:prstGeom prst="rect">
            <a:avLst/>
          </a:prstGeom>
        </p:spPr>
      </p:pic>
      <p:sp>
        <p:nvSpPr>
          <p:cNvPr id="3" name="TextBox 2"/>
          <p:cNvSpPr txBox="1"/>
          <p:nvPr/>
        </p:nvSpPr>
        <p:spPr>
          <a:xfrm>
            <a:off x="85725" y="6505575"/>
            <a:ext cx="861133" cy="261610"/>
          </a:xfrm>
          <a:prstGeom prst="rect">
            <a:avLst/>
          </a:prstGeom>
          <a:noFill/>
        </p:spPr>
        <p:txBody>
          <a:bodyPr wrap="none" rtlCol="0">
            <a:spAutoFit/>
          </a:bodyPr>
          <a:lstStyle/>
          <a:p>
            <a:r>
              <a:rPr lang="hu-HU" sz="1100" dirty="0"/>
              <a:t>ESD </a:t>
            </a:r>
            <a:r>
              <a:rPr lang="hu-HU" sz="1100" dirty="0" err="1"/>
              <a:t>Control</a:t>
            </a:r>
            <a:endParaRPr lang="hu-HU" sz="1100" dirty="0"/>
          </a:p>
        </p:txBody>
      </p:sp>
      <p:sp>
        <p:nvSpPr>
          <p:cNvPr id="5" name="Slide Number Placeholder 4"/>
          <p:cNvSpPr>
            <a:spLocks noGrp="1"/>
          </p:cNvSpPr>
          <p:nvPr>
            <p:ph type="sldNum" sz="quarter" idx="12"/>
          </p:nvPr>
        </p:nvSpPr>
        <p:spPr/>
        <p:txBody>
          <a:bodyPr/>
          <a:lstStyle/>
          <a:p>
            <a:fld id="{C272FE0B-2842-4D4D-809D-362A219DA465}" type="slidenum">
              <a:rPr lang="hu-HU" smtClean="0"/>
              <a:t>17</a:t>
            </a:fld>
            <a:endParaRPr lang="hu-HU"/>
          </a:p>
        </p:txBody>
      </p:sp>
      <p:cxnSp>
        <p:nvCxnSpPr>
          <p:cNvPr id="10" name="Straight Connector 9"/>
          <p:cNvCxnSpPr/>
          <p:nvPr/>
        </p:nvCxnSpPr>
        <p:spPr>
          <a:xfrm>
            <a:off x="1295400" y="4600575"/>
            <a:ext cx="965835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0953750" y="4600575"/>
            <a:ext cx="0" cy="95250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0753725" y="5648325"/>
            <a:ext cx="409575"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848975" y="5753100"/>
            <a:ext cx="2286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0915650" y="5876925"/>
            <a:ext cx="104775"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257425" y="3123973"/>
            <a:ext cx="7510389" cy="1569660"/>
          </a:xfrm>
          <a:prstGeom prst="rect">
            <a:avLst/>
          </a:prstGeom>
          <a:noFill/>
        </p:spPr>
        <p:txBody>
          <a:bodyPr wrap="none" rtlCol="0">
            <a:spAutoFit/>
          </a:bodyPr>
          <a:lstStyle/>
          <a:p>
            <a:r>
              <a:rPr lang="hu-HU" sz="9600" dirty="0">
                <a:solidFill>
                  <a:schemeClr val="tx2">
                    <a:lumMod val="50000"/>
                  </a:schemeClr>
                </a:solidFill>
                <a:latin typeface="Berlin Sans FB Demi" panose="020E0802020502020306" pitchFamily="34" charset="0"/>
                <a:cs typeface="Aharoni" panose="02010803020104030203" pitchFamily="2" charset="-79"/>
              </a:rPr>
              <a:t>THANK YOU!</a:t>
            </a:r>
          </a:p>
        </p:txBody>
      </p:sp>
    </p:spTree>
    <p:extLst>
      <p:ext uri="{BB962C8B-B14F-4D97-AF65-F5344CB8AC3E}">
        <p14:creationId xmlns:p14="http://schemas.microsoft.com/office/powerpoint/2010/main" val="2151182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t="-30000" b="-30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108284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3200" dirty="0">
                <a:latin typeface="ArialMT"/>
              </a:rPr>
              <a:t>   </a:t>
            </a:r>
            <a:r>
              <a:rPr lang="hu-HU" sz="3600" dirty="0">
                <a:latin typeface="Arial Rounded MT Bold" panose="020F0704030504030204" pitchFamily="34" charset="0"/>
              </a:rPr>
              <a:t>CONTENT</a:t>
            </a:r>
            <a:endParaRPr lang="en-US" sz="3600" dirty="0">
              <a:latin typeface="Arial Rounded MT Bold" panose="020F070403050403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3300" y="79458"/>
            <a:ext cx="955760" cy="955760"/>
          </a:xfrm>
          <a:prstGeom prst="rect">
            <a:avLst/>
          </a:prstGeom>
        </p:spPr>
      </p:pic>
      <p:sp>
        <p:nvSpPr>
          <p:cNvPr id="13" name="Rectangle 45"/>
          <p:cNvSpPr/>
          <p:nvPr/>
        </p:nvSpPr>
        <p:spPr>
          <a:xfrm>
            <a:off x="1993900" y="1968027"/>
            <a:ext cx="474662" cy="328612"/>
          </a:xfrm>
          <a:prstGeom prst="rect">
            <a:avLst/>
          </a:prstGeom>
          <a:solidFill>
            <a:schemeClr val="tx1">
              <a:lumMod val="65000"/>
              <a:lumOff val="35000"/>
            </a:schemeClr>
          </a:solidFill>
          <a:ln cap="flat">
            <a:noFill/>
            <a:prstDash val="solid"/>
            <a:round/>
            <a:headEnd type="none" w="med" len="med"/>
            <a:tailEnd type="none" w="med" len="med"/>
          </a:ln>
          <a:effectLst/>
        </p:spPr>
        <p:txBody>
          <a:bodyPr rot="0" vert="horz" wrap="square" lIns="91440" tIns="45720" rIns="91440" bIns="45720" anchor="ctr" anchorCtr="0"/>
          <a:lstStyle>
            <a:lvl1pPr marL="0" indent="0" algn="l" defTabSz="455612" rtl="0" eaLnBrk="1" hangingPunct="1">
              <a:buNone/>
              <a:defRPr lang="en-US" altLang="en-US" sz="1800">
                <a:solidFill>
                  <a:schemeClr val="tx1"/>
                </a:solidFill>
                <a:latin typeface="Arial"/>
                <a:ea typeface="Arial"/>
              </a:defRPr>
            </a:lvl1pPr>
            <a:lvl2pPr marL="455612" indent="0" algn="l" defTabSz="455612" rtl="0" eaLnBrk="1" hangingPunct="1">
              <a:buNone/>
              <a:defRPr lang="en-US" altLang="en-US" sz="1800">
                <a:solidFill>
                  <a:schemeClr val="tx1"/>
                </a:solidFill>
                <a:latin typeface="Arial"/>
                <a:ea typeface="Arial"/>
              </a:defRPr>
            </a:lvl2pPr>
            <a:lvl3pPr marL="912812" indent="0" algn="l" defTabSz="455612" rtl="0" eaLnBrk="1" hangingPunct="1">
              <a:buNone/>
              <a:defRPr lang="en-US" altLang="en-US" sz="1800">
                <a:solidFill>
                  <a:schemeClr val="tx1"/>
                </a:solidFill>
                <a:latin typeface="Arial"/>
                <a:ea typeface="Arial"/>
              </a:defRPr>
            </a:lvl3pPr>
            <a:lvl4pPr marL="1370012" indent="0" algn="l" defTabSz="455612" rtl="0" eaLnBrk="1" hangingPunct="1">
              <a:buNone/>
              <a:defRPr lang="en-US" altLang="en-US" sz="1800">
                <a:solidFill>
                  <a:schemeClr val="tx1"/>
                </a:solidFill>
                <a:latin typeface="Arial"/>
                <a:ea typeface="Arial"/>
              </a:defRPr>
            </a:lvl4pPr>
            <a:lvl5pPr marL="1827212" indent="0" algn="l" defTabSz="455612" rtl="0" eaLnBrk="1" hangingPunct="1">
              <a:buNone/>
              <a:defRPr lang="en-US" altLang="en-US" sz="1800">
                <a:solidFill>
                  <a:schemeClr val="tx1"/>
                </a:solidFill>
                <a:latin typeface="Arial"/>
                <a:ea typeface="Arial"/>
              </a:defRPr>
            </a:lvl5pPr>
          </a:lstStyle>
          <a:p>
            <a:pPr lvl="0" algn="ctr"/>
            <a:r>
              <a:rPr lang="hu-HU" sz="1600" b="1" dirty="0">
                <a:solidFill>
                  <a:schemeClr val="bg1"/>
                </a:solidFill>
                <a:latin typeface="Calibri" pitchFamily="34" charset="0"/>
                <a:ea typeface="Calibri" pitchFamily="34" charset="0"/>
              </a:rPr>
              <a:t>1</a:t>
            </a:r>
            <a:endParaRPr lang="en-US" sz="1600" b="1" dirty="0">
              <a:solidFill>
                <a:schemeClr val="bg1"/>
              </a:solidFill>
              <a:latin typeface="Calibri" pitchFamily="34" charset="0"/>
              <a:ea typeface="Calibri" pitchFamily="34" charset="0"/>
            </a:endParaRPr>
          </a:p>
        </p:txBody>
      </p:sp>
      <p:sp>
        <p:nvSpPr>
          <p:cNvPr id="14" name="Rectangle 30"/>
          <p:cNvSpPr/>
          <p:nvPr/>
        </p:nvSpPr>
        <p:spPr>
          <a:xfrm>
            <a:off x="1993900" y="2678114"/>
            <a:ext cx="474662" cy="312736"/>
          </a:xfrm>
          <a:prstGeom prst="rect">
            <a:avLst/>
          </a:prstGeom>
          <a:solidFill>
            <a:schemeClr val="tx1">
              <a:lumMod val="65000"/>
              <a:lumOff val="35000"/>
            </a:schemeClr>
          </a:solidFill>
          <a:ln cap="flat">
            <a:noFill/>
            <a:prstDash val="solid"/>
            <a:round/>
            <a:headEnd type="none" w="med" len="med"/>
            <a:tailEnd type="none" w="med" len="med"/>
          </a:ln>
          <a:effectLst/>
        </p:spPr>
        <p:txBody>
          <a:bodyPr rot="0" vert="horz" wrap="square" lIns="91440" tIns="45720" rIns="91440" bIns="45720" anchor="ctr" anchorCtr="0"/>
          <a:lstStyle>
            <a:lvl1pPr marL="0" indent="0" algn="l" defTabSz="455612" rtl="0" eaLnBrk="1" hangingPunct="1">
              <a:buNone/>
              <a:defRPr lang="en-US" altLang="en-US" sz="1800">
                <a:solidFill>
                  <a:schemeClr val="tx1"/>
                </a:solidFill>
                <a:latin typeface="Arial"/>
                <a:ea typeface="Arial"/>
              </a:defRPr>
            </a:lvl1pPr>
            <a:lvl2pPr marL="455612" indent="0" algn="l" defTabSz="455612" rtl="0" eaLnBrk="1" hangingPunct="1">
              <a:buNone/>
              <a:defRPr lang="en-US" altLang="en-US" sz="1800">
                <a:solidFill>
                  <a:schemeClr val="tx1"/>
                </a:solidFill>
                <a:latin typeface="Arial"/>
                <a:ea typeface="Arial"/>
              </a:defRPr>
            </a:lvl2pPr>
            <a:lvl3pPr marL="912812" indent="0" algn="l" defTabSz="455612" rtl="0" eaLnBrk="1" hangingPunct="1">
              <a:buNone/>
              <a:defRPr lang="en-US" altLang="en-US" sz="1800">
                <a:solidFill>
                  <a:schemeClr val="tx1"/>
                </a:solidFill>
                <a:latin typeface="Arial"/>
                <a:ea typeface="Arial"/>
              </a:defRPr>
            </a:lvl3pPr>
            <a:lvl4pPr marL="1370012" indent="0" algn="l" defTabSz="455612" rtl="0" eaLnBrk="1" hangingPunct="1">
              <a:buNone/>
              <a:defRPr lang="en-US" altLang="en-US" sz="1800">
                <a:solidFill>
                  <a:schemeClr val="tx1"/>
                </a:solidFill>
                <a:latin typeface="Arial"/>
                <a:ea typeface="Arial"/>
              </a:defRPr>
            </a:lvl4pPr>
            <a:lvl5pPr marL="1827212" indent="0" algn="l" defTabSz="455612" rtl="0" eaLnBrk="1" hangingPunct="1">
              <a:buNone/>
              <a:defRPr lang="en-US" altLang="en-US" sz="1800">
                <a:solidFill>
                  <a:schemeClr val="tx1"/>
                </a:solidFill>
                <a:latin typeface="Arial"/>
                <a:ea typeface="Arial"/>
              </a:defRPr>
            </a:lvl5pPr>
          </a:lstStyle>
          <a:p>
            <a:pPr lvl="0" algn="ctr"/>
            <a:r>
              <a:rPr lang="hu-HU" sz="1600" b="1" dirty="0">
                <a:solidFill>
                  <a:schemeClr val="bg1"/>
                </a:solidFill>
                <a:latin typeface="Calibri" pitchFamily="34" charset="0"/>
                <a:ea typeface="Calibri" pitchFamily="34" charset="0"/>
              </a:rPr>
              <a:t>2</a:t>
            </a:r>
            <a:endParaRPr lang="en-US" sz="1600" b="1" dirty="0">
              <a:solidFill>
                <a:schemeClr val="bg1"/>
              </a:solidFill>
              <a:latin typeface="Calibri" pitchFamily="34" charset="0"/>
              <a:ea typeface="Calibri" pitchFamily="34" charset="0"/>
            </a:endParaRPr>
          </a:p>
        </p:txBody>
      </p:sp>
      <p:sp>
        <p:nvSpPr>
          <p:cNvPr id="15" name="Rectangle 31"/>
          <p:cNvSpPr/>
          <p:nvPr/>
        </p:nvSpPr>
        <p:spPr>
          <a:xfrm>
            <a:off x="1993900" y="3424713"/>
            <a:ext cx="474662" cy="325435"/>
          </a:xfrm>
          <a:prstGeom prst="rect">
            <a:avLst/>
          </a:prstGeom>
          <a:solidFill>
            <a:schemeClr val="tx1">
              <a:lumMod val="65000"/>
              <a:lumOff val="35000"/>
            </a:schemeClr>
          </a:solidFill>
          <a:ln cap="flat">
            <a:noFill/>
            <a:prstDash val="solid"/>
            <a:round/>
            <a:headEnd type="none" w="med" len="med"/>
            <a:tailEnd type="none" w="med" len="med"/>
          </a:ln>
          <a:effectLst/>
        </p:spPr>
        <p:txBody>
          <a:bodyPr rot="0" vert="horz" wrap="square" lIns="91440" tIns="45720" rIns="91440" bIns="45720" anchor="ctr" anchorCtr="0"/>
          <a:lstStyle>
            <a:lvl1pPr marL="0" indent="0" algn="l" defTabSz="455612" rtl="0" eaLnBrk="1" hangingPunct="1">
              <a:buNone/>
              <a:defRPr lang="en-US" altLang="en-US" sz="1800">
                <a:solidFill>
                  <a:schemeClr val="tx1"/>
                </a:solidFill>
                <a:latin typeface="Arial"/>
                <a:ea typeface="Arial"/>
              </a:defRPr>
            </a:lvl1pPr>
            <a:lvl2pPr marL="455612" indent="0" algn="l" defTabSz="455612" rtl="0" eaLnBrk="1" hangingPunct="1">
              <a:buNone/>
              <a:defRPr lang="en-US" altLang="en-US" sz="1800">
                <a:solidFill>
                  <a:schemeClr val="tx1"/>
                </a:solidFill>
                <a:latin typeface="Arial"/>
                <a:ea typeface="Arial"/>
              </a:defRPr>
            </a:lvl2pPr>
            <a:lvl3pPr marL="912812" indent="0" algn="l" defTabSz="455612" rtl="0" eaLnBrk="1" hangingPunct="1">
              <a:buNone/>
              <a:defRPr lang="en-US" altLang="en-US" sz="1800">
                <a:solidFill>
                  <a:schemeClr val="tx1"/>
                </a:solidFill>
                <a:latin typeface="Arial"/>
                <a:ea typeface="Arial"/>
              </a:defRPr>
            </a:lvl3pPr>
            <a:lvl4pPr marL="1370012" indent="0" algn="l" defTabSz="455612" rtl="0" eaLnBrk="1" hangingPunct="1">
              <a:buNone/>
              <a:defRPr lang="en-US" altLang="en-US" sz="1800">
                <a:solidFill>
                  <a:schemeClr val="tx1"/>
                </a:solidFill>
                <a:latin typeface="Arial"/>
                <a:ea typeface="Arial"/>
              </a:defRPr>
            </a:lvl4pPr>
            <a:lvl5pPr marL="1827212" indent="0" algn="l" defTabSz="455612" rtl="0" eaLnBrk="1" hangingPunct="1">
              <a:buNone/>
              <a:defRPr lang="en-US" altLang="en-US" sz="1800">
                <a:solidFill>
                  <a:schemeClr val="tx1"/>
                </a:solidFill>
                <a:latin typeface="Arial"/>
                <a:ea typeface="Arial"/>
              </a:defRPr>
            </a:lvl5pPr>
          </a:lstStyle>
          <a:p>
            <a:pPr lvl="0" algn="ctr"/>
            <a:r>
              <a:rPr lang="hu-HU" sz="1600" b="1" dirty="0">
                <a:solidFill>
                  <a:schemeClr val="bg1"/>
                </a:solidFill>
                <a:latin typeface="Calibri" pitchFamily="34" charset="0"/>
                <a:ea typeface="Calibri" pitchFamily="34" charset="0"/>
              </a:rPr>
              <a:t>3</a:t>
            </a:r>
            <a:endParaRPr lang="en-US" sz="1600" b="1" dirty="0">
              <a:solidFill>
                <a:schemeClr val="bg1"/>
              </a:solidFill>
              <a:latin typeface="Calibri" pitchFamily="34" charset="0"/>
              <a:ea typeface="Calibri" pitchFamily="34" charset="0"/>
            </a:endParaRPr>
          </a:p>
        </p:txBody>
      </p:sp>
      <p:sp>
        <p:nvSpPr>
          <p:cNvPr id="16" name="Rectangle 32"/>
          <p:cNvSpPr/>
          <p:nvPr/>
        </p:nvSpPr>
        <p:spPr>
          <a:xfrm>
            <a:off x="1993900" y="4224651"/>
            <a:ext cx="474662" cy="328609"/>
          </a:xfrm>
          <a:prstGeom prst="rect">
            <a:avLst/>
          </a:prstGeom>
          <a:solidFill>
            <a:schemeClr val="tx1">
              <a:lumMod val="65000"/>
              <a:lumOff val="35000"/>
            </a:schemeClr>
          </a:solidFill>
          <a:ln cap="flat">
            <a:noFill/>
            <a:prstDash val="solid"/>
            <a:round/>
            <a:headEnd type="none" w="med" len="med"/>
            <a:tailEnd type="none" w="med" len="med"/>
          </a:ln>
          <a:effectLst/>
        </p:spPr>
        <p:txBody>
          <a:bodyPr rot="0" vert="horz" wrap="square" lIns="91440" tIns="45720" rIns="91440" bIns="45720" anchor="ctr" anchorCtr="0"/>
          <a:lstStyle>
            <a:lvl1pPr marL="0" indent="0" algn="l" defTabSz="455612" rtl="0" eaLnBrk="1" hangingPunct="1">
              <a:buNone/>
              <a:defRPr lang="en-US" altLang="en-US" sz="1800">
                <a:solidFill>
                  <a:schemeClr val="tx1"/>
                </a:solidFill>
                <a:latin typeface="Arial"/>
                <a:ea typeface="Arial"/>
              </a:defRPr>
            </a:lvl1pPr>
            <a:lvl2pPr marL="455612" indent="0" algn="l" defTabSz="455612" rtl="0" eaLnBrk="1" hangingPunct="1">
              <a:buNone/>
              <a:defRPr lang="en-US" altLang="en-US" sz="1800">
                <a:solidFill>
                  <a:schemeClr val="tx1"/>
                </a:solidFill>
                <a:latin typeface="Arial"/>
                <a:ea typeface="Arial"/>
              </a:defRPr>
            </a:lvl2pPr>
            <a:lvl3pPr marL="912812" indent="0" algn="l" defTabSz="455612" rtl="0" eaLnBrk="1" hangingPunct="1">
              <a:buNone/>
              <a:defRPr lang="en-US" altLang="en-US" sz="1800">
                <a:solidFill>
                  <a:schemeClr val="tx1"/>
                </a:solidFill>
                <a:latin typeface="Arial"/>
                <a:ea typeface="Arial"/>
              </a:defRPr>
            </a:lvl3pPr>
            <a:lvl4pPr marL="1370012" indent="0" algn="l" defTabSz="455612" rtl="0" eaLnBrk="1" hangingPunct="1">
              <a:buNone/>
              <a:defRPr lang="en-US" altLang="en-US" sz="1800">
                <a:solidFill>
                  <a:schemeClr val="tx1"/>
                </a:solidFill>
                <a:latin typeface="Arial"/>
                <a:ea typeface="Arial"/>
              </a:defRPr>
            </a:lvl4pPr>
            <a:lvl5pPr marL="1827212" indent="0" algn="l" defTabSz="455612" rtl="0" eaLnBrk="1" hangingPunct="1">
              <a:buNone/>
              <a:defRPr lang="en-US" altLang="en-US" sz="1800">
                <a:solidFill>
                  <a:schemeClr val="tx1"/>
                </a:solidFill>
                <a:latin typeface="Arial"/>
                <a:ea typeface="Arial"/>
              </a:defRPr>
            </a:lvl5pPr>
          </a:lstStyle>
          <a:p>
            <a:pPr lvl="0" algn="ctr"/>
            <a:r>
              <a:rPr lang="hu-HU" sz="1600" b="1" dirty="0">
                <a:solidFill>
                  <a:schemeClr val="bg1"/>
                </a:solidFill>
                <a:latin typeface="Calibri" pitchFamily="34" charset="0"/>
                <a:ea typeface="Calibri" pitchFamily="34" charset="0"/>
              </a:rPr>
              <a:t>4</a:t>
            </a:r>
            <a:endParaRPr lang="en-US" sz="1600" b="1" dirty="0">
              <a:solidFill>
                <a:schemeClr val="bg1"/>
              </a:solidFill>
              <a:latin typeface="Calibri" pitchFamily="34" charset="0"/>
              <a:ea typeface="Calibri" pitchFamily="34" charset="0"/>
            </a:endParaRPr>
          </a:p>
        </p:txBody>
      </p:sp>
      <p:sp>
        <p:nvSpPr>
          <p:cNvPr id="17" name="Rectangle 33"/>
          <p:cNvSpPr/>
          <p:nvPr/>
        </p:nvSpPr>
        <p:spPr>
          <a:xfrm>
            <a:off x="1993900" y="5017603"/>
            <a:ext cx="474662" cy="341308"/>
          </a:xfrm>
          <a:prstGeom prst="rect">
            <a:avLst/>
          </a:prstGeom>
          <a:solidFill>
            <a:schemeClr val="tx1">
              <a:lumMod val="65000"/>
              <a:lumOff val="35000"/>
            </a:schemeClr>
          </a:solidFill>
          <a:ln cap="flat">
            <a:noFill/>
            <a:prstDash val="solid"/>
            <a:round/>
            <a:headEnd type="none" w="med" len="med"/>
            <a:tailEnd type="none" w="med" len="med"/>
          </a:ln>
          <a:effectLst/>
        </p:spPr>
        <p:txBody>
          <a:bodyPr rot="0" vert="horz" wrap="square" lIns="91440" tIns="45720" rIns="91440" bIns="45720" anchor="ctr" anchorCtr="0"/>
          <a:lstStyle>
            <a:lvl1pPr marL="0" indent="0" algn="l" defTabSz="455612" rtl="0" eaLnBrk="1" hangingPunct="1">
              <a:buNone/>
              <a:defRPr lang="en-US" altLang="en-US" sz="1800">
                <a:solidFill>
                  <a:schemeClr val="tx1"/>
                </a:solidFill>
                <a:latin typeface="Arial"/>
                <a:ea typeface="Arial"/>
              </a:defRPr>
            </a:lvl1pPr>
            <a:lvl2pPr marL="455612" indent="0" algn="l" defTabSz="455612" rtl="0" eaLnBrk="1" hangingPunct="1">
              <a:buNone/>
              <a:defRPr lang="en-US" altLang="en-US" sz="1800">
                <a:solidFill>
                  <a:schemeClr val="tx1"/>
                </a:solidFill>
                <a:latin typeface="Arial"/>
                <a:ea typeface="Arial"/>
              </a:defRPr>
            </a:lvl2pPr>
            <a:lvl3pPr marL="912812" indent="0" algn="l" defTabSz="455612" rtl="0" eaLnBrk="1" hangingPunct="1">
              <a:buNone/>
              <a:defRPr lang="en-US" altLang="en-US" sz="1800">
                <a:solidFill>
                  <a:schemeClr val="tx1"/>
                </a:solidFill>
                <a:latin typeface="Arial"/>
                <a:ea typeface="Arial"/>
              </a:defRPr>
            </a:lvl3pPr>
            <a:lvl4pPr marL="1370012" indent="0" algn="l" defTabSz="455612" rtl="0" eaLnBrk="1" hangingPunct="1">
              <a:buNone/>
              <a:defRPr lang="en-US" altLang="en-US" sz="1800">
                <a:solidFill>
                  <a:schemeClr val="tx1"/>
                </a:solidFill>
                <a:latin typeface="Arial"/>
                <a:ea typeface="Arial"/>
              </a:defRPr>
            </a:lvl4pPr>
            <a:lvl5pPr marL="1827212" indent="0" algn="l" defTabSz="455612" rtl="0" eaLnBrk="1" hangingPunct="1">
              <a:buNone/>
              <a:defRPr lang="en-US" altLang="en-US" sz="1800">
                <a:solidFill>
                  <a:schemeClr val="tx1"/>
                </a:solidFill>
                <a:latin typeface="Arial"/>
                <a:ea typeface="Arial"/>
              </a:defRPr>
            </a:lvl5pPr>
          </a:lstStyle>
          <a:p>
            <a:pPr lvl="0" algn="ctr"/>
            <a:r>
              <a:rPr lang="hu-HU" sz="1600" b="1" dirty="0">
                <a:solidFill>
                  <a:schemeClr val="bg1"/>
                </a:solidFill>
                <a:latin typeface="Calibri" pitchFamily="34" charset="0"/>
                <a:ea typeface="Calibri" pitchFamily="34" charset="0"/>
              </a:rPr>
              <a:t>5</a:t>
            </a:r>
            <a:endParaRPr lang="en-US" sz="1600" b="1" dirty="0">
              <a:solidFill>
                <a:schemeClr val="bg1"/>
              </a:solidFill>
              <a:latin typeface="Calibri" pitchFamily="34" charset="0"/>
              <a:ea typeface="Calibri" pitchFamily="34" charset="0"/>
            </a:endParaRPr>
          </a:p>
        </p:txBody>
      </p:sp>
      <p:sp>
        <p:nvSpPr>
          <p:cNvPr id="3" name="TextBox 2"/>
          <p:cNvSpPr txBox="1"/>
          <p:nvPr/>
        </p:nvSpPr>
        <p:spPr>
          <a:xfrm>
            <a:off x="2586987" y="1968027"/>
            <a:ext cx="9010650" cy="400110"/>
          </a:xfrm>
          <a:prstGeom prst="rect">
            <a:avLst/>
          </a:prstGeom>
          <a:noFill/>
        </p:spPr>
        <p:txBody>
          <a:bodyPr wrap="square" rtlCol="0">
            <a:spAutoFit/>
          </a:bodyPr>
          <a:lstStyle>
            <a:defPPr>
              <a:defRPr lang="hu-HU"/>
            </a:defPPr>
            <a:lvl1pPr>
              <a:defRPr sz="2000">
                <a:solidFill>
                  <a:srgbClr val="C00000"/>
                </a:solidFill>
              </a:defRPr>
            </a:lvl1pPr>
          </a:lstStyle>
          <a:p>
            <a:r>
              <a:rPr lang="hu-HU" dirty="0"/>
              <a:t>What </a:t>
            </a:r>
            <a:r>
              <a:rPr lang="en-US" dirty="0"/>
              <a:t>is </a:t>
            </a:r>
            <a:r>
              <a:rPr lang="hu-HU" dirty="0"/>
              <a:t>ESD? </a:t>
            </a:r>
          </a:p>
        </p:txBody>
      </p:sp>
      <p:sp>
        <p:nvSpPr>
          <p:cNvPr id="22" name="TextBox 21"/>
          <p:cNvSpPr txBox="1"/>
          <p:nvPr/>
        </p:nvSpPr>
        <p:spPr>
          <a:xfrm>
            <a:off x="2586987" y="2678114"/>
            <a:ext cx="7677151" cy="400110"/>
          </a:xfrm>
          <a:prstGeom prst="rect">
            <a:avLst/>
          </a:prstGeom>
          <a:noFill/>
        </p:spPr>
        <p:txBody>
          <a:bodyPr wrap="square" rtlCol="0">
            <a:spAutoFit/>
          </a:bodyPr>
          <a:lstStyle/>
          <a:p>
            <a:r>
              <a:rPr lang="hu-HU" sz="2000" dirty="0">
                <a:solidFill>
                  <a:srgbClr val="C00000"/>
                </a:solidFill>
              </a:rPr>
              <a:t>Why we </a:t>
            </a:r>
            <a:r>
              <a:rPr lang="en-US" sz="2000" dirty="0">
                <a:solidFill>
                  <a:srgbClr val="C00000"/>
                </a:solidFill>
              </a:rPr>
              <a:t>D</a:t>
            </a:r>
            <a:r>
              <a:rPr lang="hu-HU" sz="2000" dirty="0">
                <a:solidFill>
                  <a:srgbClr val="C00000"/>
                </a:solidFill>
              </a:rPr>
              <a:t>eal with ESD</a:t>
            </a:r>
          </a:p>
        </p:txBody>
      </p:sp>
      <p:sp>
        <p:nvSpPr>
          <p:cNvPr id="23" name="TextBox 22"/>
          <p:cNvSpPr txBox="1"/>
          <p:nvPr/>
        </p:nvSpPr>
        <p:spPr>
          <a:xfrm>
            <a:off x="2586987" y="3378662"/>
            <a:ext cx="3968972" cy="400110"/>
          </a:xfrm>
          <a:prstGeom prst="rect">
            <a:avLst/>
          </a:prstGeom>
          <a:noFill/>
        </p:spPr>
        <p:txBody>
          <a:bodyPr wrap="square" rtlCol="0">
            <a:spAutoFit/>
          </a:bodyPr>
          <a:lstStyle>
            <a:defPPr>
              <a:defRPr lang="hu-HU"/>
            </a:defPPr>
            <a:lvl1pPr>
              <a:defRPr sz="2000">
                <a:solidFill>
                  <a:srgbClr val="C00000"/>
                </a:solidFill>
              </a:defRPr>
            </a:lvl1pPr>
          </a:lstStyle>
          <a:p>
            <a:r>
              <a:rPr lang="en-US" dirty="0"/>
              <a:t>Static </a:t>
            </a:r>
            <a:r>
              <a:rPr lang="hu-HU" dirty="0"/>
              <a:t>Charge </a:t>
            </a:r>
            <a:r>
              <a:rPr lang="en-US" dirty="0"/>
              <a:t>G</a:t>
            </a:r>
            <a:r>
              <a:rPr lang="hu-HU" dirty="0"/>
              <a:t>eneration</a:t>
            </a:r>
          </a:p>
        </p:txBody>
      </p:sp>
      <p:sp>
        <p:nvSpPr>
          <p:cNvPr id="24" name="TextBox 23"/>
          <p:cNvSpPr txBox="1"/>
          <p:nvPr/>
        </p:nvSpPr>
        <p:spPr>
          <a:xfrm>
            <a:off x="2586987" y="4218202"/>
            <a:ext cx="2812327" cy="400110"/>
          </a:xfrm>
          <a:prstGeom prst="rect">
            <a:avLst/>
          </a:prstGeom>
          <a:noFill/>
        </p:spPr>
        <p:txBody>
          <a:bodyPr wrap="square" rtlCol="0">
            <a:spAutoFit/>
          </a:bodyPr>
          <a:lstStyle>
            <a:defPPr>
              <a:defRPr lang="hu-HU"/>
            </a:defPPr>
            <a:lvl1pPr>
              <a:defRPr sz="2000">
                <a:solidFill>
                  <a:srgbClr val="C00000"/>
                </a:solidFill>
              </a:defRPr>
            </a:lvl1pPr>
          </a:lstStyle>
          <a:p>
            <a:r>
              <a:rPr lang="hu-HU" dirty="0"/>
              <a:t>What </a:t>
            </a:r>
            <a:r>
              <a:rPr lang="en-US" dirty="0"/>
              <a:t>C</a:t>
            </a:r>
            <a:r>
              <a:rPr lang="hu-HU" dirty="0"/>
              <a:t>auses ESD?</a:t>
            </a:r>
          </a:p>
        </p:txBody>
      </p:sp>
      <p:sp>
        <p:nvSpPr>
          <p:cNvPr id="25" name="TextBox 24"/>
          <p:cNvSpPr txBox="1"/>
          <p:nvPr/>
        </p:nvSpPr>
        <p:spPr>
          <a:xfrm>
            <a:off x="2586987" y="5007044"/>
            <a:ext cx="7839078" cy="400110"/>
          </a:xfrm>
          <a:prstGeom prst="rect">
            <a:avLst/>
          </a:prstGeom>
          <a:noFill/>
        </p:spPr>
        <p:txBody>
          <a:bodyPr wrap="square" rtlCol="0">
            <a:spAutoFit/>
          </a:bodyPr>
          <a:lstStyle>
            <a:defPPr>
              <a:defRPr lang="hu-HU"/>
            </a:defPPr>
            <a:lvl1pPr>
              <a:defRPr sz="2000">
                <a:solidFill>
                  <a:srgbClr val="C00000"/>
                </a:solidFill>
              </a:defRPr>
            </a:lvl1pPr>
          </a:lstStyle>
          <a:p>
            <a:r>
              <a:rPr lang="en-US" dirty="0"/>
              <a:t>P</a:t>
            </a:r>
            <a:r>
              <a:rPr lang="hu-HU" dirty="0"/>
              <a:t>revent ESD </a:t>
            </a:r>
            <a:r>
              <a:rPr lang="en-US" dirty="0"/>
              <a:t>D</a:t>
            </a:r>
            <a:r>
              <a:rPr lang="hu-HU" dirty="0"/>
              <a:t>amag</a:t>
            </a:r>
            <a:r>
              <a:rPr lang="en-US" dirty="0"/>
              <a:t>e</a:t>
            </a:r>
            <a:endParaRPr lang="hu-HU" dirty="0"/>
          </a:p>
        </p:txBody>
      </p:sp>
      <p:sp>
        <p:nvSpPr>
          <p:cNvPr id="31" name="TextBox 30"/>
          <p:cNvSpPr txBox="1"/>
          <p:nvPr/>
        </p:nvSpPr>
        <p:spPr>
          <a:xfrm>
            <a:off x="85725" y="6505575"/>
            <a:ext cx="861133" cy="261610"/>
          </a:xfrm>
          <a:prstGeom prst="rect">
            <a:avLst/>
          </a:prstGeom>
          <a:noFill/>
        </p:spPr>
        <p:txBody>
          <a:bodyPr wrap="none" rtlCol="0">
            <a:spAutoFit/>
          </a:bodyPr>
          <a:lstStyle/>
          <a:p>
            <a:r>
              <a:rPr lang="hu-HU" sz="1100" dirty="0"/>
              <a:t>ESD </a:t>
            </a:r>
            <a:r>
              <a:rPr lang="hu-HU" sz="1100" dirty="0" err="1"/>
              <a:t>Control</a:t>
            </a:r>
            <a:endParaRPr lang="hu-HU" sz="1100" dirty="0"/>
          </a:p>
        </p:txBody>
      </p:sp>
      <p:sp>
        <p:nvSpPr>
          <p:cNvPr id="6" name="Slide Number Placeholder 5"/>
          <p:cNvSpPr>
            <a:spLocks noGrp="1"/>
          </p:cNvSpPr>
          <p:nvPr>
            <p:ph type="sldNum" sz="quarter" idx="12"/>
          </p:nvPr>
        </p:nvSpPr>
        <p:spPr/>
        <p:txBody>
          <a:bodyPr/>
          <a:lstStyle/>
          <a:p>
            <a:fld id="{C272FE0B-2842-4D4D-809D-362A219DA465}" type="slidenum">
              <a:rPr lang="hu-HU" smtClean="0"/>
              <a:t>2</a:t>
            </a:fld>
            <a:endParaRPr lang="hu-HU"/>
          </a:p>
        </p:txBody>
      </p:sp>
    </p:spTree>
    <p:extLst>
      <p:ext uri="{BB962C8B-B14F-4D97-AF65-F5344CB8AC3E}">
        <p14:creationId xmlns:p14="http://schemas.microsoft.com/office/powerpoint/2010/main" val="3588613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108284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3200" dirty="0">
                <a:latin typeface="ArialMT"/>
              </a:rPr>
              <a:t>   </a:t>
            </a:r>
            <a:r>
              <a:rPr lang="hu-HU" sz="3600" dirty="0">
                <a:latin typeface="Arial Rounded MT Bold" panose="020F0704030504030204" pitchFamily="34" charset="0"/>
              </a:rPr>
              <a:t>WHAT </a:t>
            </a:r>
            <a:r>
              <a:rPr lang="en-US" sz="3600" dirty="0">
                <a:latin typeface="Arial Rounded MT Bold" panose="020F0704030504030204" pitchFamily="34" charset="0"/>
              </a:rPr>
              <a:t>IS </a:t>
            </a:r>
            <a:r>
              <a:rPr lang="hu-HU" sz="3600" dirty="0">
                <a:latin typeface="Arial Rounded MT Bold" panose="020F0704030504030204" pitchFamily="34" charset="0"/>
              </a:rPr>
              <a:t>ESD?</a:t>
            </a:r>
            <a:endParaRPr lang="en-US" sz="3600" dirty="0">
              <a:latin typeface="Arial Rounded MT Bold" panose="020F070403050403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3300" y="79458"/>
            <a:ext cx="955760" cy="955760"/>
          </a:xfrm>
          <a:prstGeom prst="rect">
            <a:avLst/>
          </a:prstGeom>
        </p:spPr>
      </p:pic>
      <p:sp>
        <p:nvSpPr>
          <p:cNvPr id="13" name="TextBox 12"/>
          <p:cNvSpPr txBox="1"/>
          <p:nvPr/>
        </p:nvSpPr>
        <p:spPr>
          <a:xfrm>
            <a:off x="85725" y="6505575"/>
            <a:ext cx="861133" cy="261610"/>
          </a:xfrm>
          <a:prstGeom prst="rect">
            <a:avLst/>
          </a:prstGeom>
          <a:noFill/>
        </p:spPr>
        <p:txBody>
          <a:bodyPr wrap="none" rtlCol="0">
            <a:spAutoFit/>
          </a:bodyPr>
          <a:lstStyle/>
          <a:p>
            <a:r>
              <a:rPr lang="hu-HU" sz="1100" dirty="0"/>
              <a:t>ESD </a:t>
            </a:r>
            <a:r>
              <a:rPr lang="hu-HU" sz="1100" dirty="0" err="1"/>
              <a:t>Control</a:t>
            </a:r>
            <a:endParaRPr lang="hu-HU" sz="1100" dirty="0"/>
          </a:p>
        </p:txBody>
      </p:sp>
      <p:sp>
        <p:nvSpPr>
          <p:cNvPr id="3" name="Slide Number Placeholder 2"/>
          <p:cNvSpPr>
            <a:spLocks noGrp="1"/>
          </p:cNvSpPr>
          <p:nvPr>
            <p:ph type="sldNum" sz="quarter" idx="12"/>
          </p:nvPr>
        </p:nvSpPr>
        <p:spPr/>
        <p:txBody>
          <a:bodyPr/>
          <a:lstStyle/>
          <a:p>
            <a:fld id="{C272FE0B-2842-4D4D-809D-362A219DA465}" type="slidenum">
              <a:rPr lang="hu-HU" smtClean="0"/>
              <a:t>3</a:t>
            </a:fld>
            <a:endParaRPr lang="hu-HU"/>
          </a:p>
        </p:txBody>
      </p:sp>
      <p:pic>
        <p:nvPicPr>
          <p:cNvPr id="5" name="Kép 4"/>
          <p:cNvPicPr>
            <a:picLocks noChangeAspect="1"/>
          </p:cNvPicPr>
          <p:nvPr/>
        </p:nvPicPr>
        <p:blipFill>
          <a:blip r:embed="rId4"/>
          <a:stretch>
            <a:fillRect/>
          </a:stretch>
        </p:blipFill>
        <p:spPr>
          <a:xfrm>
            <a:off x="1360191" y="1351359"/>
            <a:ext cx="9803109" cy="991071"/>
          </a:xfrm>
          <a:prstGeom prst="rect">
            <a:avLst/>
          </a:prstGeom>
        </p:spPr>
      </p:pic>
      <p:pic>
        <p:nvPicPr>
          <p:cNvPr id="7" name="Kép 6"/>
          <p:cNvPicPr>
            <a:picLocks noChangeAspect="1"/>
          </p:cNvPicPr>
          <p:nvPr/>
        </p:nvPicPr>
        <p:blipFill>
          <a:blip r:embed="rId5"/>
          <a:stretch>
            <a:fillRect/>
          </a:stretch>
        </p:blipFill>
        <p:spPr>
          <a:xfrm>
            <a:off x="1360191" y="4999188"/>
            <a:ext cx="9803109" cy="1288671"/>
          </a:xfrm>
          <a:prstGeom prst="rect">
            <a:avLst/>
          </a:prstGeom>
        </p:spPr>
      </p:pic>
      <p:sp>
        <p:nvSpPr>
          <p:cNvPr id="9" name="Szövegdoboz 8"/>
          <p:cNvSpPr txBox="1"/>
          <p:nvPr/>
        </p:nvSpPr>
        <p:spPr>
          <a:xfrm>
            <a:off x="1360190" y="2598421"/>
            <a:ext cx="9803109" cy="2031325"/>
          </a:xfrm>
          <a:prstGeom prst="rect">
            <a:avLst/>
          </a:prstGeom>
          <a:solidFill>
            <a:schemeClr val="bg1">
              <a:alpha val="83000"/>
            </a:schemeClr>
          </a:solidFill>
        </p:spPr>
        <p:txBody>
          <a:bodyPr wrap="square" rtlCol="0">
            <a:spAutoFit/>
          </a:bodyPr>
          <a:lstStyle/>
          <a:p>
            <a:pPr algn="ctr"/>
            <a:r>
              <a:rPr lang="hu-HU" dirty="0"/>
              <a:t>A </a:t>
            </a:r>
            <a:r>
              <a:rPr lang="en-US" dirty="0"/>
              <a:t>rapid, spontaneous transfer of electrostatic charge induced by a high electrostatic field</a:t>
            </a:r>
            <a:r>
              <a:rPr lang="hu-HU" dirty="0"/>
              <a:t>.</a:t>
            </a:r>
          </a:p>
          <a:p>
            <a:pPr algn="ctr"/>
            <a:endParaRPr lang="hu-HU" dirty="0"/>
          </a:p>
          <a:p>
            <a:pPr algn="ctr"/>
            <a:r>
              <a:rPr lang="en-US" dirty="0"/>
              <a:t>Usually, the charge flows through a spark between two conductive bodies at different electrostatic potentials as they approach one another</a:t>
            </a:r>
            <a:r>
              <a:rPr lang="hu-HU" dirty="0"/>
              <a:t>.</a:t>
            </a:r>
          </a:p>
          <a:p>
            <a:pPr algn="ctr"/>
            <a:endParaRPr lang="hu-HU" dirty="0"/>
          </a:p>
          <a:p>
            <a:pPr algn="ctr"/>
            <a:r>
              <a:rPr lang="en-US" dirty="0"/>
              <a:t>Many people have experienced static electricity and "shocks", or electrostatic discharge  when touching a metal doorknob after walking across a carpeted floor or after sliding across a car seat</a:t>
            </a:r>
            <a:r>
              <a:rPr lang="hu-HU" dirty="0"/>
              <a:t>.</a:t>
            </a:r>
          </a:p>
        </p:txBody>
      </p:sp>
    </p:spTree>
    <p:extLst>
      <p:ext uri="{BB962C8B-B14F-4D97-AF65-F5344CB8AC3E}">
        <p14:creationId xmlns:p14="http://schemas.microsoft.com/office/powerpoint/2010/main" val="979009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Kép 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94" b="89098" l="0" r="39801">
                        <a14:foregroundMark x1="24569" y1="19867" x2="18132" y2="20715"/>
                        <a14:foregroundMark x1="16863" y1="20533" x2="12511" y2="22592"/>
                        <a14:foregroundMark x1="15866" y1="49606" x2="16410" y2="52695"/>
                        <a14:foregroundMark x1="33545" y1="61902" x2="33545" y2="60206"/>
                        <a14:foregroundMark x1="24025" y1="82798" x2="27652" y2="87583"/>
                        <a14:foregroundMark x1="28105" y1="89098" x2="21215" y2="88916"/>
                        <a14:foregroundMark x1="18404" y1="87704" x2="8160" y2="88431"/>
                        <a14:foregroundMark x1="27924" y1="80739" x2="27380" y2="79709"/>
                        <a14:backgroundMark x1="36355" y1="54573" x2="35086" y2="60388"/>
                      </a14:backgroundRemoval>
                    </a14:imgEffect>
                  </a14:imgLayer>
                </a14:imgProps>
              </a:ext>
              <a:ext uri="{28A0092B-C50C-407E-A947-70E740481C1C}">
                <a14:useLocalDpi xmlns:a14="http://schemas.microsoft.com/office/drawing/2010/main" val="0"/>
              </a:ext>
            </a:extLst>
          </a:blip>
          <a:srcRect b="-2421"/>
          <a:stretch/>
        </p:blipFill>
        <p:spPr>
          <a:xfrm>
            <a:off x="0" y="698015"/>
            <a:ext cx="4581036" cy="6858000"/>
          </a:xfrm>
          <a:prstGeom prst="rect">
            <a:avLst/>
          </a:prstGeom>
        </p:spPr>
      </p:pic>
      <p:sp>
        <p:nvSpPr>
          <p:cNvPr id="2" name="Rectangle 1"/>
          <p:cNvSpPr/>
          <p:nvPr/>
        </p:nvSpPr>
        <p:spPr>
          <a:xfrm>
            <a:off x="0" y="0"/>
            <a:ext cx="12192000" cy="108284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3200" dirty="0">
                <a:latin typeface="ArialMT"/>
              </a:rPr>
              <a:t>   </a:t>
            </a:r>
            <a:r>
              <a:rPr lang="hu-HU" sz="3600" dirty="0">
                <a:latin typeface="Arial Rounded MT Bold" panose="020F0704030504030204" pitchFamily="34" charset="0"/>
              </a:rPr>
              <a:t>WHY WE DEAL WITH ESD</a:t>
            </a:r>
            <a:endParaRPr lang="en-US" sz="3600" dirty="0">
              <a:latin typeface="Arial Rounded MT Bold" panose="020F0704030504030204" pitchFamily="34"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63300" y="79458"/>
            <a:ext cx="955760" cy="955760"/>
          </a:xfrm>
          <a:prstGeom prst="rect">
            <a:avLst/>
          </a:prstGeom>
        </p:spPr>
      </p:pic>
      <p:sp>
        <p:nvSpPr>
          <p:cNvPr id="13" name="TextBox 12"/>
          <p:cNvSpPr txBox="1"/>
          <p:nvPr/>
        </p:nvSpPr>
        <p:spPr>
          <a:xfrm>
            <a:off x="1497965" y="6455427"/>
            <a:ext cx="861133" cy="261610"/>
          </a:xfrm>
          <a:prstGeom prst="rect">
            <a:avLst/>
          </a:prstGeom>
          <a:noFill/>
        </p:spPr>
        <p:txBody>
          <a:bodyPr wrap="none" rtlCol="0">
            <a:spAutoFit/>
          </a:bodyPr>
          <a:lstStyle/>
          <a:p>
            <a:r>
              <a:rPr lang="hu-HU" sz="1100" dirty="0"/>
              <a:t>ESD </a:t>
            </a:r>
            <a:r>
              <a:rPr lang="hu-HU" sz="1100" dirty="0" err="1"/>
              <a:t>Control</a:t>
            </a:r>
            <a:endParaRPr lang="hu-HU" sz="1100" dirty="0"/>
          </a:p>
        </p:txBody>
      </p:sp>
      <p:sp>
        <p:nvSpPr>
          <p:cNvPr id="3" name="Slide Number Placeholder 2"/>
          <p:cNvSpPr>
            <a:spLocks noGrp="1"/>
          </p:cNvSpPr>
          <p:nvPr>
            <p:ph type="sldNum" sz="quarter" idx="12"/>
          </p:nvPr>
        </p:nvSpPr>
        <p:spPr/>
        <p:txBody>
          <a:bodyPr/>
          <a:lstStyle/>
          <a:p>
            <a:fld id="{C272FE0B-2842-4D4D-809D-362A219DA465}" type="slidenum">
              <a:rPr lang="hu-HU" smtClean="0"/>
              <a:t>4</a:t>
            </a:fld>
            <a:endParaRPr lang="hu-HU" dirty="0"/>
          </a:p>
        </p:txBody>
      </p:sp>
      <p:sp>
        <p:nvSpPr>
          <p:cNvPr id="7" name="Szövegdoboz 6"/>
          <p:cNvSpPr txBox="1"/>
          <p:nvPr/>
        </p:nvSpPr>
        <p:spPr>
          <a:xfrm>
            <a:off x="2585938" y="1733233"/>
            <a:ext cx="8767862" cy="4154984"/>
          </a:xfrm>
          <a:prstGeom prst="rect">
            <a:avLst/>
          </a:prstGeom>
          <a:noFill/>
        </p:spPr>
        <p:txBody>
          <a:bodyPr wrap="square" rtlCol="0">
            <a:spAutoFit/>
          </a:bodyPr>
          <a:lstStyle/>
          <a:p>
            <a:r>
              <a:rPr lang="hu-HU" sz="2000" b="1" dirty="0">
                <a:latin typeface="Arial Rounded MT Bold" panose="020F0704030504030204" pitchFamily="34" charset="0"/>
              </a:rPr>
              <a:t>ESD </a:t>
            </a:r>
            <a:r>
              <a:rPr lang="en-US" sz="2000" b="1" dirty="0">
                <a:latin typeface="Arial Rounded MT Bold" panose="020F0704030504030204" pitchFamily="34" charset="0"/>
              </a:rPr>
              <a:t>continues to be</a:t>
            </a:r>
            <a:r>
              <a:rPr lang="hu-HU" sz="2000" b="1" dirty="0">
                <a:latin typeface="Arial Rounded MT Bold" panose="020F0704030504030204" pitchFamily="34" charset="0"/>
              </a:rPr>
              <a:t> one of  the most serious problems facing the electronics industry today.</a:t>
            </a:r>
          </a:p>
          <a:p>
            <a:endParaRPr lang="hu-HU" sz="2400" b="1" dirty="0">
              <a:latin typeface="Ink Free" panose="03080402000500000000" pitchFamily="66" charset="0"/>
            </a:endParaRPr>
          </a:p>
          <a:p>
            <a:r>
              <a:rPr lang="hu-HU" sz="2000" b="1" dirty="0">
                <a:latin typeface="Arial Rounded MT Bold" panose="020F0704030504030204" pitchFamily="34" charset="0"/>
              </a:rPr>
              <a:t>ESD </a:t>
            </a:r>
            <a:r>
              <a:rPr lang="hu-HU" sz="2000" b="1" dirty="0" err="1">
                <a:latin typeface="Arial Rounded MT Bold" panose="020F0704030504030204" pitchFamily="34" charset="0"/>
              </a:rPr>
              <a:t>affects</a:t>
            </a:r>
            <a:r>
              <a:rPr lang="hu-HU" sz="2000" b="1" dirty="0">
                <a:latin typeface="Arial Rounded MT Bold" panose="020F0704030504030204" pitchFamily="34" charset="0"/>
              </a:rPr>
              <a:t>:</a:t>
            </a:r>
          </a:p>
          <a:p>
            <a:pPr marL="342900" indent="-342900">
              <a:buFontTx/>
              <a:buChar char="-"/>
            </a:pPr>
            <a:r>
              <a:rPr lang="hu-HU" sz="2000" dirty="0">
                <a:latin typeface="Arial Rounded MT Bold" panose="020F0704030504030204" pitchFamily="34" charset="0"/>
              </a:rPr>
              <a:t>Production </a:t>
            </a:r>
            <a:r>
              <a:rPr lang="hu-HU" sz="2000" dirty="0" err="1">
                <a:latin typeface="Arial Rounded MT Bold" panose="020F0704030504030204" pitchFamily="34" charset="0"/>
              </a:rPr>
              <a:t>yields</a:t>
            </a:r>
            <a:endParaRPr lang="hu-HU" sz="2000" dirty="0">
              <a:latin typeface="Arial Rounded MT Bold" panose="020F0704030504030204" pitchFamily="34" charset="0"/>
            </a:endParaRPr>
          </a:p>
          <a:p>
            <a:pPr marL="342900" indent="-342900">
              <a:buFontTx/>
              <a:buChar char="-"/>
            </a:pPr>
            <a:r>
              <a:rPr lang="hu-HU" sz="2000" dirty="0" err="1">
                <a:latin typeface="Arial Rounded MT Bold" panose="020F0704030504030204" pitchFamily="34" charset="0"/>
              </a:rPr>
              <a:t>Manufacturing</a:t>
            </a:r>
            <a:r>
              <a:rPr lang="hu-HU" sz="2000" dirty="0">
                <a:latin typeface="Arial Rounded MT Bold" panose="020F0704030504030204" pitchFamily="34" charset="0"/>
              </a:rPr>
              <a:t> </a:t>
            </a:r>
            <a:r>
              <a:rPr lang="hu-HU" sz="2000" dirty="0" err="1">
                <a:latin typeface="Arial Rounded MT Bold" panose="020F0704030504030204" pitchFamily="34" charset="0"/>
              </a:rPr>
              <a:t>costs</a:t>
            </a:r>
            <a:endParaRPr lang="hu-HU" sz="2000" dirty="0">
              <a:latin typeface="Arial Rounded MT Bold" panose="020F0704030504030204" pitchFamily="34" charset="0"/>
            </a:endParaRPr>
          </a:p>
          <a:p>
            <a:pPr marL="342900" indent="-342900">
              <a:buFontTx/>
              <a:buChar char="-"/>
            </a:pPr>
            <a:r>
              <a:rPr lang="hu-HU" sz="2000" dirty="0" err="1">
                <a:latin typeface="Arial Rounded MT Bold" panose="020F0704030504030204" pitchFamily="34" charset="0"/>
              </a:rPr>
              <a:t>Product</a:t>
            </a:r>
            <a:r>
              <a:rPr lang="hu-HU" sz="2000" dirty="0">
                <a:latin typeface="Arial Rounded MT Bold" panose="020F0704030504030204" pitchFamily="34" charset="0"/>
              </a:rPr>
              <a:t> </a:t>
            </a:r>
            <a:r>
              <a:rPr lang="hu-HU" sz="2000" dirty="0" err="1">
                <a:latin typeface="Arial Rounded MT Bold" panose="020F0704030504030204" pitchFamily="34" charset="0"/>
              </a:rPr>
              <a:t>quality</a:t>
            </a:r>
            <a:r>
              <a:rPr lang="hu-HU" sz="2000" dirty="0">
                <a:latin typeface="Arial Rounded MT Bold" panose="020F0704030504030204" pitchFamily="34" charset="0"/>
              </a:rPr>
              <a:t> and </a:t>
            </a:r>
            <a:r>
              <a:rPr lang="hu-HU" sz="2000" dirty="0" err="1">
                <a:latin typeface="Arial Rounded MT Bold" panose="020F0704030504030204" pitchFamily="34" charset="0"/>
              </a:rPr>
              <a:t>reliability</a:t>
            </a:r>
            <a:endParaRPr lang="hu-HU" sz="2000" dirty="0">
              <a:latin typeface="Arial Rounded MT Bold" panose="020F0704030504030204" pitchFamily="34" charset="0"/>
            </a:endParaRPr>
          </a:p>
          <a:p>
            <a:pPr marL="342900" indent="-342900">
              <a:buFontTx/>
              <a:buChar char="-"/>
            </a:pPr>
            <a:endParaRPr lang="hu-HU" sz="2400" dirty="0">
              <a:latin typeface="Ink Free" panose="03080402000500000000" pitchFamily="66" charset="0"/>
            </a:endParaRPr>
          </a:p>
          <a:p>
            <a:r>
              <a:rPr lang="en-US" dirty="0">
                <a:latin typeface="Arial Rounded MT Bold" panose="020F0704030504030204" pitchFamily="34" charset="0"/>
              </a:rPr>
              <a:t>The cost of damaged devices ranges from only a few cents for a simple diode </a:t>
            </a:r>
            <a:endParaRPr lang="hu-HU" dirty="0">
              <a:latin typeface="Arial Rounded MT Bold" panose="020F0704030504030204" pitchFamily="34" charset="0"/>
            </a:endParaRPr>
          </a:p>
          <a:p>
            <a:r>
              <a:rPr lang="en-US" dirty="0">
                <a:latin typeface="Arial Rounded MT Bold" panose="020F0704030504030204" pitchFamily="34" charset="0"/>
              </a:rPr>
              <a:t>to thousands of dollars for complex integrated circuits</a:t>
            </a:r>
            <a:r>
              <a:rPr lang="hu-HU" dirty="0">
                <a:latin typeface="Arial Rounded MT Bold" panose="020F0704030504030204" pitchFamily="34" charset="0"/>
              </a:rPr>
              <a:t>.</a:t>
            </a:r>
          </a:p>
          <a:p>
            <a:endParaRPr lang="hu-HU" sz="2400" dirty="0">
              <a:latin typeface="Arial Rounded MT Bold" panose="020F0704030504030204" pitchFamily="34" charset="0"/>
            </a:endParaRPr>
          </a:p>
          <a:p>
            <a:r>
              <a:rPr lang="en-US" dirty="0"/>
              <a:t>It is unlikely that any company which ignores static control will be able to manufacture and deliver undamaged electronic parts successfully</a:t>
            </a:r>
            <a:r>
              <a:rPr lang="hu-HU" dirty="0"/>
              <a:t>.</a:t>
            </a:r>
            <a:endParaRPr lang="hu-HU" sz="2400" dirty="0">
              <a:latin typeface="Arial Rounded MT Bold" panose="020F0704030504030204" pitchFamily="34" charset="0"/>
            </a:endParaRPr>
          </a:p>
        </p:txBody>
      </p:sp>
      <p:pic>
        <p:nvPicPr>
          <p:cNvPr id="4" name="Kép 3"/>
          <p:cNvPicPr>
            <a:picLocks noChangeAspect="1"/>
          </p:cNvPicPr>
          <p:nvPr/>
        </p:nvPicPr>
        <p:blipFill>
          <a:blip r:embed="rId6"/>
          <a:stretch>
            <a:fillRect/>
          </a:stretch>
        </p:blipFill>
        <p:spPr>
          <a:xfrm rot="568662">
            <a:off x="8387991" y="2372339"/>
            <a:ext cx="981075" cy="1543050"/>
          </a:xfrm>
          <a:prstGeom prst="rect">
            <a:avLst/>
          </a:prstGeom>
        </p:spPr>
      </p:pic>
      <p:sp>
        <p:nvSpPr>
          <p:cNvPr id="9" name="Szabadkézi sokszög 8"/>
          <p:cNvSpPr/>
          <p:nvPr/>
        </p:nvSpPr>
        <p:spPr>
          <a:xfrm>
            <a:off x="1887794" y="2670820"/>
            <a:ext cx="6656438" cy="746013"/>
          </a:xfrm>
          <a:custGeom>
            <a:avLst/>
            <a:gdLst>
              <a:gd name="connsiteX0" fmla="*/ 0 w 6656438"/>
              <a:gd name="connsiteY0" fmla="*/ 92045 h 746013"/>
              <a:gd name="connsiteX1" fmla="*/ 2713703 w 6656438"/>
              <a:gd name="connsiteY1" fmla="*/ 52715 h 746013"/>
              <a:gd name="connsiteX2" fmla="*/ 5250425 w 6656438"/>
              <a:gd name="connsiteY2" fmla="*/ 721309 h 746013"/>
              <a:gd name="connsiteX3" fmla="*/ 6656438 w 6656438"/>
              <a:gd name="connsiteY3" fmla="*/ 613154 h 746013"/>
              <a:gd name="connsiteX4" fmla="*/ 6656438 w 6656438"/>
              <a:gd name="connsiteY4" fmla="*/ 613154 h 746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6438" h="746013">
                <a:moveTo>
                  <a:pt x="0" y="92045"/>
                </a:moveTo>
                <a:cubicBezTo>
                  <a:pt x="919316" y="19941"/>
                  <a:pt x="1838632" y="-52162"/>
                  <a:pt x="2713703" y="52715"/>
                </a:cubicBezTo>
                <a:cubicBezTo>
                  <a:pt x="3588774" y="157592"/>
                  <a:pt x="4593303" y="627903"/>
                  <a:pt x="5250425" y="721309"/>
                </a:cubicBezTo>
                <a:cubicBezTo>
                  <a:pt x="5907547" y="814715"/>
                  <a:pt x="6656438" y="613154"/>
                  <a:pt x="6656438" y="613154"/>
                </a:cubicBezTo>
                <a:lnTo>
                  <a:pt x="6656438" y="613154"/>
                </a:lnTo>
              </a:path>
            </a:pathLst>
          </a:custGeom>
          <a:noFill/>
          <a:ln>
            <a:solidFill>
              <a:srgbClr val="9A231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476462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108284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3600" dirty="0">
                <a:latin typeface="ArialMT"/>
              </a:rPr>
              <a:t>   </a:t>
            </a:r>
            <a:r>
              <a:rPr lang="hu-HU" sz="3600" dirty="0">
                <a:latin typeface="Arial Rounded MT Bold" panose="020F0704030504030204" pitchFamily="34" charset="0"/>
              </a:rPr>
              <a:t>WHY WE DEAL WITH ESD</a:t>
            </a:r>
            <a:endParaRPr lang="en-US" sz="3600" dirty="0">
              <a:latin typeface="Arial Rounded MT Bold" panose="020F070403050403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3300" y="79458"/>
            <a:ext cx="955760" cy="955760"/>
          </a:xfrm>
          <a:prstGeom prst="rect">
            <a:avLst/>
          </a:prstGeom>
        </p:spPr>
      </p:pic>
      <p:sp>
        <p:nvSpPr>
          <p:cNvPr id="13" name="TextBox 12"/>
          <p:cNvSpPr txBox="1"/>
          <p:nvPr/>
        </p:nvSpPr>
        <p:spPr>
          <a:xfrm>
            <a:off x="85725" y="6505575"/>
            <a:ext cx="1798890" cy="261610"/>
          </a:xfrm>
          <a:prstGeom prst="rect">
            <a:avLst/>
          </a:prstGeom>
          <a:noFill/>
        </p:spPr>
        <p:txBody>
          <a:bodyPr wrap="none" rtlCol="0">
            <a:spAutoFit/>
          </a:bodyPr>
          <a:lstStyle/>
          <a:p>
            <a:r>
              <a:rPr lang="hu-HU" sz="1100" dirty="0"/>
              <a:t>ESD Game Changing Threats</a:t>
            </a:r>
          </a:p>
        </p:txBody>
      </p:sp>
      <p:sp>
        <p:nvSpPr>
          <p:cNvPr id="3" name="Slide Number Placeholder 2"/>
          <p:cNvSpPr>
            <a:spLocks noGrp="1"/>
          </p:cNvSpPr>
          <p:nvPr>
            <p:ph type="sldNum" sz="quarter" idx="12"/>
          </p:nvPr>
        </p:nvSpPr>
        <p:spPr/>
        <p:txBody>
          <a:bodyPr/>
          <a:lstStyle/>
          <a:p>
            <a:fld id="{C272FE0B-2842-4D4D-809D-362A219DA465}" type="slidenum">
              <a:rPr lang="hu-HU" smtClean="0"/>
              <a:t>5</a:t>
            </a:fld>
            <a:endParaRPr lang="hu-HU" dirty="0"/>
          </a:p>
        </p:txBody>
      </p:sp>
      <p:sp>
        <p:nvSpPr>
          <p:cNvPr id="7" name="Szövegdoboz 6"/>
          <p:cNvSpPr txBox="1"/>
          <p:nvPr/>
        </p:nvSpPr>
        <p:spPr>
          <a:xfrm>
            <a:off x="985170" y="1575207"/>
            <a:ext cx="10124440" cy="646331"/>
          </a:xfrm>
          <a:prstGeom prst="rect">
            <a:avLst/>
          </a:prstGeom>
          <a:solidFill>
            <a:schemeClr val="accent4">
              <a:lumMod val="20000"/>
              <a:lumOff val="80000"/>
            </a:schemeClr>
          </a:solidFill>
        </p:spPr>
        <p:txBody>
          <a:bodyPr wrap="square" rtlCol="0">
            <a:spAutoFit/>
          </a:bodyPr>
          <a:lstStyle/>
          <a:p>
            <a:r>
              <a:rPr lang="en-US" dirty="0"/>
              <a:t>ESD can change the electrical characteristics of a semiconductor device, degrading or destroying it. ESD may also upset the normal operation of an electronic system, causing equipment malfunction or failure. </a:t>
            </a:r>
            <a:endParaRPr lang="hu-HU" sz="2400" dirty="0">
              <a:latin typeface="Arial Rounded MT Bold" panose="020F0704030504030204" pitchFamily="34" charset="0"/>
            </a:endParaRPr>
          </a:p>
        </p:txBody>
      </p:sp>
      <p:pic>
        <p:nvPicPr>
          <p:cNvPr id="5" name="Kép 4"/>
          <p:cNvPicPr>
            <a:picLocks noChangeAspect="1"/>
          </p:cNvPicPr>
          <p:nvPr/>
        </p:nvPicPr>
        <p:blipFill rotWithShape="1">
          <a:blip r:embed="rId4" cstate="print">
            <a:extLst>
              <a:ext uri="{28A0092B-C50C-407E-A947-70E740481C1C}">
                <a14:useLocalDpi xmlns:a14="http://schemas.microsoft.com/office/drawing/2010/main" val="0"/>
              </a:ext>
            </a:extLst>
          </a:blip>
          <a:srcRect l="11771"/>
          <a:stretch/>
        </p:blipFill>
        <p:spPr>
          <a:xfrm>
            <a:off x="0" y="2312353"/>
            <a:ext cx="6015831" cy="4545647"/>
          </a:xfrm>
          <a:prstGeom prst="rect">
            <a:avLst/>
          </a:prstGeom>
        </p:spPr>
      </p:pic>
      <p:sp>
        <p:nvSpPr>
          <p:cNvPr id="10" name="Téglalap 9"/>
          <p:cNvSpPr/>
          <p:nvPr/>
        </p:nvSpPr>
        <p:spPr>
          <a:xfrm>
            <a:off x="5128260" y="3042448"/>
            <a:ext cx="6096000" cy="830997"/>
          </a:xfrm>
          <a:prstGeom prst="rect">
            <a:avLst/>
          </a:prstGeom>
        </p:spPr>
        <p:txBody>
          <a:bodyPr>
            <a:spAutoFit/>
          </a:bodyPr>
          <a:lstStyle/>
          <a:p>
            <a:r>
              <a:rPr lang="en-US" sz="1200" dirty="0">
                <a:solidFill>
                  <a:srgbClr val="2C2C2C"/>
                </a:solidFill>
                <a:latin typeface="Source Sans Pro"/>
              </a:rPr>
              <a:t>When an electronic device is exposed to an ESD event, it may no longer function. The ESD event may have caused a metal melt, junction breakdown, or oxide failure. The device's circuitry is permanently damaged, causing the device to stop functioning totally or at least partially.</a:t>
            </a:r>
            <a:endParaRPr lang="hu-HU" sz="1200" dirty="0"/>
          </a:p>
        </p:txBody>
      </p:sp>
      <p:sp>
        <p:nvSpPr>
          <p:cNvPr id="11" name="Téglalap 10"/>
          <p:cNvSpPr/>
          <p:nvPr/>
        </p:nvSpPr>
        <p:spPr>
          <a:xfrm>
            <a:off x="5128260" y="4879022"/>
            <a:ext cx="6096000" cy="646331"/>
          </a:xfrm>
          <a:prstGeom prst="rect">
            <a:avLst/>
          </a:prstGeom>
        </p:spPr>
        <p:txBody>
          <a:bodyPr>
            <a:spAutoFit/>
          </a:bodyPr>
          <a:lstStyle/>
          <a:p>
            <a:r>
              <a:rPr lang="en-US" sz="1200" dirty="0">
                <a:solidFill>
                  <a:srgbClr val="2C2C2C"/>
                </a:solidFill>
                <a:latin typeface="Source Sans Pro"/>
              </a:rPr>
              <a:t>A device that is exposed to an ESD event may be partially degraded, yet continue to perform its intended function. Therefore a latent defect is difficult to identify. Still, the operating life of the device may be reduced.</a:t>
            </a:r>
            <a:endParaRPr lang="hu-HU" sz="1200" dirty="0"/>
          </a:p>
        </p:txBody>
      </p:sp>
      <p:pic>
        <p:nvPicPr>
          <p:cNvPr id="12" name="Kép 11"/>
          <p:cNvPicPr>
            <a:picLocks noChangeAspect="1"/>
          </p:cNvPicPr>
          <p:nvPr/>
        </p:nvPicPr>
        <p:blipFill>
          <a:blip r:embed="rId5"/>
          <a:stretch>
            <a:fillRect/>
          </a:stretch>
        </p:blipFill>
        <p:spPr>
          <a:xfrm>
            <a:off x="7291070" y="2686236"/>
            <a:ext cx="3872230" cy="356212"/>
          </a:xfrm>
          <a:prstGeom prst="rect">
            <a:avLst/>
          </a:prstGeom>
        </p:spPr>
      </p:pic>
      <p:pic>
        <p:nvPicPr>
          <p:cNvPr id="14" name="Kép 13"/>
          <p:cNvPicPr>
            <a:picLocks noChangeAspect="1"/>
          </p:cNvPicPr>
          <p:nvPr/>
        </p:nvPicPr>
        <p:blipFill>
          <a:blip r:embed="rId6"/>
          <a:stretch>
            <a:fillRect/>
          </a:stretch>
        </p:blipFill>
        <p:spPr>
          <a:xfrm>
            <a:off x="8539480" y="4479752"/>
            <a:ext cx="2623820" cy="308455"/>
          </a:xfrm>
          <a:prstGeom prst="rect">
            <a:avLst/>
          </a:prstGeom>
        </p:spPr>
      </p:pic>
      <p:sp>
        <p:nvSpPr>
          <p:cNvPr id="15" name="Villám 14"/>
          <p:cNvSpPr/>
          <p:nvPr/>
        </p:nvSpPr>
        <p:spPr>
          <a:xfrm>
            <a:off x="2397760" y="2686236"/>
            <a:ext cx="883920" cy="1438724"/>
          </a:xfrm>
          <a:prstGeom prst="lightningBolt">
            <a:avLst/>
          </a:prstGeom>
          <a:solidFill>
            <a:srgbClr val="FF00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6" name="Téglalap 15"/>
          <p:cNvSpPr/>
          <p:nvPr/>
        </p:nvSpPr>
        <p:spPr>
          <a:xfrm>
            <a:off x="242031" y="6320909"/>
            <a:ext cx="861133" cy="261610"/>
          </a:xfrm>
          <a:prstGeom prst="rect">
            <a:avLst/>
          </a:prstGeom>
        </p:spPr>
        <p:txBody>
          <a:bodyPr wrap="none">
            <a:spAutoFit/>
          </a:bodyPr>
          <a:lstStyle/>
          <a:p>
            <a:r>
              <a:rPr lang="hu-HU" sz="1100" dirty="0"/>
              <a:t>ESD </a:t>
            </a:r>
            <a:r>
              <a:rPr lang="hu-HU" sz="1100" dirty="0" err="1"/>
              <a:t>Control</a:t>
            </a:r>
            <a:endParaRPr lang="hu-HU" sz="1100" dirty="0"/>
          </a:p>
        </p:txBody>
      </p:sp>
    </p:spTree>
    <p:extLst>
      <p:ext uri="{BB962C8B-B14F-4D97-AF65-F5344CB8AC3E}">
        <p14:creationId xmlns:p14="http://schemas.microsoft.com/office/powerpoint/2010/main" val="941572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108284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3200" dirty="0">
                <a:latin typeface="ArialMT"/>
              </a:rPr>
              <a:t>   </a:t>
            </a:r>
            <a:r>
              <a:rPr lang="hu-HU" sz="3600" dirty="0">
                <a:latin typeface="Arial Rounded MT Bold" panose="020F0704030504030204" pitchFamily="34" charset="0"/>
              </a:rPr>
              <a:t>WHY WE DEAL WITH ESD</a:t>
            </a:r>
            <a:endParaRPr lang="en-US" sz="3600" dirty="0">
              <a:latin typeface="Arial Rounded MT Bold" panose="020F070403050403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3300" y="79458"/>
            <a:ext cx="955760" cy="955760"/>
          </a:xfrm>
          <a:prstGeom prst="rect">
            <a:avLst/>
          </a:prstGeom>
        </p:spPr>
      </p:pic>
      <p:sp>
        <p:nvSpPr>
          <p:cNvPr id="13" name="TextBox 12"/>
          <p:cNvSpPr txBox="1"/>
          <p:nvPr/>
        </p:nvSpPr>
        <p:spPr>
          <a:xfrm>
            <a:off x="85725" y="6505575"/>
            <a:ext cx="1798890" cy="261610"/>
          </a:xfrm>
          <a:prstGeom prst="rect">
            <a:avLst/>
          </a:prstGeom>
          <a:noFill/>
        </p:spPr>
        <p:txBody>
          <a:bodyPr wrap="none" rtlCol="0">
            <a:spAutoFit/>
          </a:bodyPr>
          <a:lstStyle/>
          <a:p>
            <a:r>
              <a:rPr lang="hu-HU" sz="1100" dirty="0"/>
              <a:t>ESD Game Changing Threats</a:t>
            </a:r>
          </a:p>
        </p:txBody>
      </p:sp>
      <p:sp>
        <p:nvSpPr>
          <p:cNvPr id="3" name="Slide Number Placeholder 2"/>
          <p:cNvSpPr>
            <a:spLocks noGrp="1"/>
          </p:cNvSpPr>
          <p:nvPr>
            <p:ph type="sldNum" sz="quarter" idx="12"/>
          </p:nvPr>
        </p:nvSpPr>
        <p:spPr/>
        <p:txBody>
          <a:bodyPr/>
          <a:lstStyle/>
          <a:p>
            <a:fld id="{C272FE0B-2842-4D4D-809D-362A219DA465}" type="slidenum">
              <a:rPr lang="hu-HU" smtClean="0"/>
              <a:t>6</a:t>
            </a:fld>
            <a:endParaRPr lang="hu-HU" dirty="0"/>
          </a:p>
        </p:txBody>
      </p:sp>
      <p:pic>
        <p:nvPicPr>
          <p:cNvPr id="4" name="Kép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580683"/>
            <a:ext cx="7901331" cy="5263347"/>
          </a:xfrm>
          <a:prstGeom prst="rect">
            <a:avLst/>
          </a:prstGeom>
        </p:spPr>
      </p:pic>
      <p:pic>
        <p:nvPicPr>
          <p:cNvPr id="1026" name="Picture 2" descr="IC MAX23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3985"/>
          <a:stretch/>
        </p:blipFill>
        <p:spPr bwMode="auto">
          <a:xfrm>
            <a:off x="3559524" y="5191760"/>
            <a:ext cx="1418875" cy="1078560"/>
          </a:xfrm>
          <a:prstGeom prst="rect">
            <a:avLst/>
          </a:prstGeom>
          <a:noFill/>
          <a:extLst>
            <a:ext uri="{909E8E84-426E-40DD-AFC4-6F175D3DCCD1}">
              <a14:hiddenFill xmlns:a14="http://schemas.microsoft.com/office/drawing/2010/main">
                <a:solidFill>
                  <a:srgbClr val="FFFFFF"/>
                </a:solidFill>
              </a14:hiddenFill>
            </a:ext>
          </a:extLst>
        </p:spPr>
      </p:pic>
      <p:sp>
        <p:nvSpPr>
          <p:cNvPr id="9" name="Villám 8"/>
          <p:cNvSpPr/>
          <p:nvPr/>
        </p:nvSpPr>
        <p:spPr>
          <a:xfrm>
            <a:off x="3508704" y="4846320"/>
            <a:ext cx="518160" cy="711200"/>
          </a:xfrm>
          <a:prstGeom prst="lightningBolt">
            <a:avLst/>
          </a:prstGeom>
          <a:solidFill>
            <a:srgbClr val="FF00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6" name="Szövegdoboz 15"/>
          <p:cNvSpPr txBox="1"/>
          <p:nvPr/>
        </p:nvSpPr>
        <p:spPr>
          <a:xfrm>
            <a:off x="1127410" y="1429767"/>
            <a:ext cx="9586635" cy="954107"/>
          </a:xfrm>
          <a:prstGeom prst="rect">
            <a:avLst/>
          </a:prstGeom>
          <a:solidFill>
            <a:schemeClr val="accent4">
              <a:lumMod val="20000"/>
              <a:lumOff val="80000"/>
            </a:schemeClr>
          </a:solidFill>
        </p:spPr>
        <p:txBody>
          <a:bodyPr wrap="square" rtlCol="0">
            <a:spAutoFit/>
          </a:bodyPr>
          <a:lstStyle/>
          <a:p>
            <a:pPr algn="ctr"/>
            <a:r>
              <a:rPr lang="hu-HU" sz="2800" dirty="0"/>
              <a:t>You can not see, hear or feel ESD unless it has a potential of 2000-3000 Volts!</a:t>
            </a:r>
          </a:p>
        </p:txBody>
      </p:sp>
      <p:sp>
        <p:nvSpPr>
          <p:cNvPr id="17" name="Szövegdoboz 16"/>
          <p:cNvSpPr txBox="1"/>
          <p:nvPr/>
        </p:nvSpPr>
        <p:spPr>
          <a:xfrm>
            <a:off x="6487356" y="3291931"/>
            <a:ext cx="4246487" cy="2308324"/>
          </a:xfrm>
          <a:prstGeom prst="rect">
            <a:avLst/>
          </a:prstGeom>
          <a:solidFill>
            <a:schemeClr val="bg1"/>
          </a:solidFill>
        </p:spPr>
        <p:txBody>
          <a:bodyPr wrap="square" rtlCol="0">
            <a:spAutoFit/>
          </a:bodyPr>
          <a:lstStyle/>
          <a:p>
            <a:pPr algn="just"/>
            <a:r>
              <a:rPr lang="hu-HU" sz="2400" dirty="0" err="1">
                <a:solidFill>
                  <a:srgbClr val="C00000"/>
                </a:solidFill>
                <a:latin typeface="Arial Rounded MT Bold" panose="020F0704030504030204" pitchFamily="34" charset="0"/>
              </a:rPr>
              <a:t>Sensitive</a:t>
            </a:r>
            <a:r>
              <a:rPr lang="hu-HU" sz="2400" dirty="0">
                <a:solidFill>
                  <a:srgbClr val="C00000"/>
                </a:solidFill>
                <a:latin typeface="Arial Rounded MT Bold" panose="020F0704030504030204" pitchFamily="34" charset="0"/>
              </a:rPr>
              <a:t> </a:t>
            </a:r>
            <a:r>
              <a:rPr lang="hu-HU" sz="2400" dirty="0" err="1">
                <a:solidFill>
                  <a:srgbClr val="C00000"/>
                </a:solidFill>
                <a:latin typeface="Arial Rounded MT Bold" panose="020F0704030504030204" pitchFamily="34" charset="0"/>
              </a:rPr>
              <a:t>devices</a:t>
            </a:r>
            <a:r>
              <a:rPr lang="hu-HU" sz="2400" dirty="0">
                <a:solidFill>
                  <a:srgbClr val="C00000"/>
                </a:solidFill>
                <a:latin typeface="Arial Rounded MT Bold" panose="020F0704030504030204" pitchFamily="34" charset="0"/>
              </a:rPr>
              <a:t> </a:t>
            </a:r>
            <a:r>
              <a:rPr lang="hu-HU" sz="2400" dirty="0" err="1">
                <a:solidFill>
                  <a:srgbClr val="C00000"/>
                </a:solidFill>
                <a:latin typeface="Arial Rounded MT Bold" panose="020F0704030504030204" pitchFamily="34" charset="0"/>
              </a:rPr>
              <a:t>could</a:t>
            </a:r>
            <a:r>
              <a:rPr lang="hu-HU" sz="2400" dirty="0">
                <a:solidFill>
                  <a:srgbClr val="C00000"/>
                </a:solidFill>
                <a:latin typeface="Arial Rounded MT Bold" panose="020F0704030504030204" pitchFamily="34" charset="0"/>
              </a:rPr>
              <a:t> be </a:t>
            </a:r>
            <a:r>
              <a:rPr lang="hu-HU" sz="2400" dirty="0" err="1">
                <a:solidFill>
                  <a:srgbClr val="C00000"/>
                </a:solidFill>
                <a:latin typeface="Arial Rounded MT Bold" panose="020F0704030504030204" pitchFamily="34" charset="0"/>
              </a:rPr>
              <a:t>damaged</a:t>
            </a:r>
            <a:r>
              <a:rPr lang="hu-HU" sz="2400" dirty="0">
                <a:solidFill>
                  <a:srgbClr val="C00000"/>
                </a:solidFill>
                <a:latin typeface="Arial Rounded MT Bold" panose="020F0704030504030204" pitchFamily="34" charset="0"/>
              </a:rPr>
              <a:t> </a:t>
            </a:r>
            <a:r>
              <a:rPr lang="hu-HU" sz="2400" dirty="0" err="1">
                <a:solidFill>
                  <a:srgbClr val="C00000"/>
                </a:solidFill>
                <a:latin typeface="Arial Rounded MT Bold" panose="020F0704030504030204" pitchFamily="34" charset="0"/>
              </a:rPr>
              <a:t>by</a:t>
            </a:r>
            <a:r>
              <a:rPr lang="hu-HU" sz="2400" dirty="0">
                <a:solidFill>
                  <a:srgbClr val="C00000"/>
                </a:solidFill>
                <a:latin typeface="Arial Rounded MT Bold" panose="020F0704030504030204" pitchFamily="34" charset="0"/>
              </a:rPr>
              <a:t> ESD </a:t>
            </a:r>
            <a:r>
              <a:rPr lang="hu-HU" sz="2400" dirty="0" err="1">
                <a:solidFill>
                  <a:srgbClr val="C00000"/>
                </a:solidFill>
                <a:latin typeface="Arial Rounded MT Bold" panose="020F0704030504030204" pitchFamily="34" charset="0"/>
              </a:rPr>
              <a:t>with</a:t>
            </a:r>
            <a:r>
              <a:rPr lang="hu-HU" sz="2400" dirty="0">
                <a:solidFill>
                  <a:srgbClr val="C00000"/>
                </a:solidFill>
                <a:latin typeface="Arial Rounded MT Bold" panose="020F0704030504030204" pitchFamily="34" charset="0"/>
              </a:rPr>
              <a:t> 100V </a:t>
            </a:r>
            <a:r>
              <a:rPr lang="hu-HU" sz="2400" dirty="0" err="1">
                <a:solidFill>
                  <a:srgbClr val="C00000"/>
                </a:solidFill>
                <a:latin typeface="Arial Rounded MT Bold" panose="020F0704030504030204" pitchFamily="34" charset="0"/>
              </a:rPr>
              <a:t>or</a:t>
            </a:r>
            <a:r>
              <a:rPr lang="hu-HU" sz="2400" dirty="0">
                <a:solidFill>
                  <a:srgbClr val="C00000"/>
                </a:solidFill>
                <a:latin typeface="Arial Rounded MT Bold" panose="020F0704030504030204" pitchFamily="34" charset="0"/>
              </a:rPr>
              <a:t> less!</a:t>
            </a:r>
          </a:p>
          <a:p>
            <a:pPr algn="just"/>
            <a:endParaRPr lang="hu-HU" sz="2400" dirty="0">
              <a:solidFill>
                <a:srgbClr val="C00000"/>
              </a:solidFill>
              <a:latin typeface="Arial Rounded MT Bold" panose="020F0704030504030204" pitchFamily="34" charset="0"/>
            </a:endParaRPr>
          </a:p>
          <a:p>
            <a:pPr algn="just"/>
            <a:r>
              <a:rPr lang="hu-HU" sz="2400" dirty="0">
                <a:solidFill>
                  <a:srgbClr val="C00000"/>
                </a:solidFill>
                <a:latin typeface="Arial Rounded MT Bold" panose="020F0704030504030204" pitchFamily="34" charset="0"/>
              </a:rPr>
              <a:t>You experience nothing, but the device is </a:t>
            </a:r>
            <a:r>
              <a:rPr lang="en-US" sz="2400" dirty="0">
                <a:solidFill>
                  <a:srgbClr val="C00000"/>
                </a:solidFill>
                <a:latin typeface="Arial Rounded MT Bold" panose="020F0704030504030204" pitchFamily="34" charset="0"/>
              </a:rPr>
              <a:t>destroyed</a:t>
            </a:r>
            <a:r>
              <a:rPr lang="hu-HU" sz="2400" dirty="0">
                <a:solidFill>
                  <a:srgbClr val="C00000"/>
                </a:solidFill>
                <a:latin typeface="Arial Rounded MT Bold" panose="020F0704030504030204" pitchFamily="34" charset="0"/>
              </a:rPr>
              <a:t>!</a:t>
            </a:r>
          </a:p>
        </p:txBody>
      </p:sp>
      <p:sp>
        <p:nvSpPr>
          <p:cNvPr id="18" name="Téglalap 17"/>
          <p:cNvSpPr/>
          <p:nvPr/>
        </p:nvSpPr>
        <p:spPr>
          <a:xfrm>
            <a:off x="252191" y="6356350"/>
            <a:ext cx="861133" cy="261610"/>
          </a:xfrm>
          <a:prstGeom prst="rect">
            <a:avLst/>
          </a:prstGeom>
        </p:spPr>
        <p:txBody>
          <a:bodyPr wrap="none">
            <a:spAutoFit/>
          </a:bodyPr>
          <a:lstStyle/>
          <a:p>
            <a:r>
              <a:rPr lang="hu-HU" sz="1100" dirty="0"/>
              <a:t>ESD </a:t>
            </a:r>
            <a:r>
              <a:rPr lang="hu-HU" sz="1100" dirty="0" err="1"/>
              <a:t>Control</a:t>
            </a:r>
            <a:endParaRPr lang="hu-HU" sz="1100" dirty="0"/>
          </a:p>
        </p:txBody>
      </p:sp>
    </p:spTree>
    <p:extLst>
      <p:ext uri="{BB962C8B-B14F-4D97-AF65-F5344CB8AC3E}">
        <p14:creationId xmlns:p14="http://schemas.microsoft.com/office/powerpoint/2010/main" val="1780915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108284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3200" dirty="0">
                <a:latin typeface="ArialMT"/>
              </a:rPr>
              <a:t>   </a:t>
            </a:r>
            <a:r>
              <a:rPr lang="en-US" sz="3600" dirty="0">
                <a:latin typeface="Arial Rounded MT Bold" panose="020F0704030504030204" pitchFamily="34" charset="0"/>
              </a:rPr>
              <a:t>Static</a:t>
            </a:r>
            <a:r>
              <a:rPr lang="en-US" sz="3200" dirty="0">
                <a:latin typeface="ArialMT"/>
              </a:rPr>
              <a:t> </a:t>
            </a:r>
            <a:r>
              <a:rPr lang="hu-HU" sz="3600" dirty="0">
                <a:latin typeface="Arial Rounded MT Bold" panose="020F0704030504030204" pitchFamily="34" charset="0"/>
              </a:rPr>
              <a:t>Charge </a:t>
            </a:r>
            <a:r>
              <a:rPr lang="en-US" sz="3600" dirty="0">
                <a:latin typeface="Arial Rounded MT Bold" panose="020F0704030504030204" pitchFamily="34" charset="0"/>
              </a:rPr>
              <a:t>G</a:t>
            </a:r>
            <a:r>
              <a:rPr lang="hu-HU" sz="3600" dirty="0">
                <a:latin typeface="Arial Rounded MT Bold" panose="020F0704030504030204" pitchFamily="34" charset="0"/>
              </a:rPr>
              <a:t>eneration</a:t>
            </a:r>
            <a:endParaRPr lang="en-US" sz="3600" dirty="0">
              <a:latin typeface="Arial Rounded MT Bold" panose="020F070403050403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3300" y="79458"/>
            <a:ext cx="955760" cy="955760"/>
          </a:xfrm>
          <a:prstGeom prst="rect">
            <a:avLst/>
          </a:prstGeom>
        </p:spPr>
      </p:pic>
      <p:sp>
        <p:nvSpPr>
          <p:cNvPr id="13" name="TextBox 12"/>
          <p:cNvSpPr txBox="1"/>
          <p:nvPr/>
        </p:nvSpPr>
        <p:spPr>
          <a:xfrm>
            <a:off x="85725" y="6505575"/>
            <a:ext cx="861133" cy="261610"/>
          </a:xfrm>
          <a:prstGeom prst="rect">
            <a:avLst/>
          </a:prstGeom>
          <a:noFill/>
        </p:spPr>
        <p:txBody>
          <a:bodyPr wrap="none" rtlCol="0">
            <a:spAutoFit/>
          </a:bodyPr>
          <a:lstStyle/>
          <a:p>
            <a:r>
              <a:rPr lang="hu-HU" sz="1100" dirty="0"/>
              <a:t>ESD </a:t>
            </a:r>
            <a:r>
              <a:rPr lang="hu-HU" sz="1100" dirty="0" err="1"/>
              <a:t>Control</a:t>
            </a:r>
            <a:endParaRPr lang="hu-HU" sz="1100" dirty="0"/>
          </a:p>
        </p:txBody>
      </p:sp>
      <p:sp>
        <p:nvSpPr>
          <p:cNvPr id="3" name="Slide Number Placeholder 2"/>
          <p:cNvSpPr>
            <a:spLocks noGrp="1"/>
          </p:cNvSpPr>
          <p:nvPr>
            <p:ph type="sldNum" sz="quarter" idx="12"/>
          </p:nvPr>
        </p:nvSpPr>
        <p:spPr/>
        <p:txBody>
          <a:bodyPr/>
          <a:lstStyle/>
          <a:p>
            <a:fld id="{C272FE0B-2842-4D4D-809D-362A219DA465}" type="slidenum">
              <a:rPr lang="hu-HU" smtClean="0"/>
              <a:t>7</a:t>
            </a:fld>
            <a:endParaRPr lang="hu-HU" dirty="0"/>
          </a:p>
        </p:txBody>
      </p:sp>
      <p:pic>
        <p:nvPicPr>
          <p:cNvPr id="6" name="Kép 5"/>
          <p:cNvPicPr>
            <a:picLocks noChangeAspect="1"/>
          </p:cNvPicPr>
          <p:nvPr/>
        </p:nvPicPr>
        <p:blipFill>
          <a:blip r:embed="rId4"/>
          <a:stretch>
            <a:fillRect/>
          </a:stretch>
        </p:blipFill>
        <p:spPr>
          <a:xfrm>
            <a:off x="906328" y="1544895"/>
            <a:ext cx="2131840" cy="2131840"/>
          </a:xfrm>
          <a:prstGeom prst="rect">
            <a:avLst/>
          </a:prstGeom>
        </p:spPr>
      </p:pic>
      <p:pic>
        <p:nvPicPr>
          <p:cNvPr id="7" name="Kép 6"/>
          <p:cNvPicPr>
            <a:picLocks noChangeAspect="1"/>
          </p:cNvPicPr>
          <p:nvPr/>
        </p:nvPicPr>
        <p:blipFill>
          <a:blip r:embed="rId5"/>
          <a:stretch>
            <a:fillRect/>
          </a:stretch>
        </p:blipFill>
        <p:spPr>
          <a:xfrm>
            <a:off x="906327" y="4097639"/>
            <a:ext cx="2131841" cy="2131841"/>
          </a:xfrm>
          <a:prstGeom prst="rect">
            <a:avLst/>
          </a:prstGeom>
        </p:spPr>
      </p:pic>
      <p:sp>
        <p:nvSpPr>
          <p:cNvPr id="9" name="Szövegdoboz 8"/>
          <p:cNvSpPr txBox="1"/>
          <p:nvPr/>
        </p:nvSpPr>
        <p:spPr>
          <a:xfrm>
            <a:off x="3675328" y="1544895"/>
            <a:ext cx="4544111" cy="923330"/>
          </a:xfrm>
          <a:prstGeom prst="rect">
            <a:avLst/>
          </a:prstGeom>
          <a:solidFill>
            <a:schemeClr val="accent1">
              <a:lumMod val="50000"/>
            </a:schemeClr>
          </a:solidFill>
          <a:effectLst>
            <a:glow rad="63500">
              <a:schemeClr val="accent3">
                <a:satMod val="175000"/>
                <a:alpha val="40000"/>
              </a:schemeClr>
            </a:glow>
          </a:effectLst>
        </p:spPr>
        <p:txBody>
          <a:bodyPr wrap="square" rtlCol="0">
            <a:spAutoFit/>
          </a:bodyPr>
          <a:lstStyle/>
          <a:p>
            <a:pPr algn="ctr"/>
            <a:r>
              <a:rPr lang="en-US">
                <a:solidFill>
                  <a:schemeClr val="accent4"/>
                </a:solidFill>
              </a:rPr>
              <a:t>Electrostatic charge is most commonly created by the contact and separation of two materials.</a:t>
            </a:r>
            <a:endParaRPr lang="hu-HU" dirty="0">
              <a:solidFill>
                <a:schemeClr val="accent4"/>
              </a:solidFill>
            </a:endParaRPr>
          </a:p>
        </p:txBody>
      </p:sp>
      <p:sp>
        <p:nvSpPr>
          <p:cNvPr id="10" name="Szövegdoboz 9"/>
          <p:cNvSpPr txBox="1"/>
          <p:nvPr/>
        </p:nvSpPr>
        <p:spPr>
          <a:xfrm>
            <a:off x="3675328" y="2623699"/>
            <a:ext cx="4544112" cy="1200329"/>
          </a:xfrm>
          <a:prstGeom prst="rect">
            <a:avLst/>
          </a:prstGeom>
          <a:solidFill>
            <a:schemeClr val="accent1">
              <a:lumMod val="75000"/>
            </a:schemeClr>
          </a:solidFill>
          <a:effectLst>
            <a:glow rad="63500">
              <a:schemeClr val="accent3">
                <a:satMod val="175000"/>
                <a:alpha val="40000"/>
              </a:schemeClr>
            </a:glow>
          </a:effectLst>
        </p:spPr>
        <p:txBody>
          <a:bodyPr wrap="square" rtlCol="0">
            <a:spAutoFit/>
          </a:bodyPr>
          <a:lstStyle>
            <a:defPPr>
              <a:defRPr lang="hu-HU"/>
            </a:defPPr>
            <a:lvl1pPr algn="ctr"/>
          </a:lstStyle>
          <a:p>
            <a:r>
              <a:rPr lang="en-US" dirty="0">
                <a:solidFill>
                  <a:schemeClr val="accent4"/>
                </a:solidFill>
              </a:rPr>
              <a:t>For example, a person walking across the floor generates static electricity as shoe </a:t>
            </a:r>
            <a:endParaRPr lang="hu-HU" dirty="0">
              <a:solidFill>
                <a:schemeClr val="accent4"/>
              </a:solidFill>
            </a:endParaRPr>
          </a:p>
          <a:p>
            <a:r>
              <a:rPr lang="en-US" dirty="0">
                <a:solidFill>
                  <a:schemeClr val="accent4"/>
                </a:solidFill>
              </a:rPr>
              <a:t>soles contact and then separate from the floor surface.</a:t>
            </a:r>
            <a:endParaRPr lang="hu-HU" dirty="0">
              <a:solidFill>
                <a:schemeClr val="accent4"/>
              </a:solidFill>
            </a:endParaRPr>
          </a:p>
        </p:txBody>
      </p:sp>
      <p:sp>
        <p:nvSpPr>
          <p:cNvPr id="11" name="Szövegdoboz 10"/>
          <p:cNvSpPr txBox="1"/>
          <p:nvPr/>
        </p:nvSpPr>
        <p:spPr>
          <a:xfrm>
            <a:off x="3675328" y="4097639"/>
            <a:ext cx="4544112" cy="646331"/>
          </a:xfrm>
          <a:prstGeom prst="rect">
            <a:avLst/>
          </a:prstGeom>
          <a:solidFill>
            <a:schemeClr val="accent1">
              <a:lumMod val="60000"/>
              <a:lumOff val="40000"/>
            </a:schemeClr>
          </a:solidFill>
          <a:effectLst>
            <a:glow rad="63500">
              <a:schemeClr val="accent3">
                <a:satMod val="175000"/>
                <a:alpha val="40000"/>
              </a:schemeClr>
            </a:glow>
          </a:effectLst>
        </p:spPr>
        <p:txBody>
          <a:bodyPr wrap="square" rtlCol="0">
            <a:spAutoFit/>
          </a:bodyPr>
          <a:lstStyle>
            <a:defPPr>
              <a:defRPr lang="hu-HU"/>
            </a:defPPr>
            <a:lvl1pPr algn="ctr"/>
          </a:lstStyle>
          <a:p>
            <a:r>
              <a:rPr lang="en-US" dirty="0"/>
              <a:t>Pulling off a piece of </a:t>
            </a:r>
            <a:r>
              <a:rPr lang="hu-HU" dirty="0"/>
              <a:t>tape </a:t>
            </a:r>
            <a:r>
              <a:rPr lang="en-US" dirty="0"/>
              <a:t>involves</a:t>
            </a:r>
            <a:r>
              <a:rPr lang="hu-HU" dirty="0"/>
              <a:t> charge generation.</a:t>
            </a:r>
          </a:p>
        </p:txBody>
      </p:sp>
      <p:sp>
        <p:nvSpPr>
          <p:cNvPr id="12" name="Szövegdoboz 11"/>
          <p:cNvSpPr txBox="1"/>
          <p:nvPr/>
        </p:nvSpPr>
        <p:spPr>
          <a:xfrm>
            <a:off x="3675327" y="4914401"/>
            <a:ext cx="4544111" cy="1477328"/>
          </a:xfrm>
          <a:prstGeom prst="rect">
            <a:avLst/>
          </a:prstGeom>
          <a:solidFill>
            <a:schemeClr val="accent1">
              <a:lumMod val="40000"/>
              <a:lumOff val="60000"/>
            </a:schemeClr>
          </a:solidFill>
          <a:effectLst>
            <a:glow rad="63500">
              <a:schemeClr val="accent3">
                <a:satMod val="175000"/>
                <a:alpha val="40000"/>
              </a:schemeClr>
            </a:glow>
          </a:effectLst>
        </p:spPr>
        <p:txBody>
          <a:bodyPr wrap="square" rtlCol="0">
            <a:spAutoFit/>
          </a:bodyPr>
          <a:lstStyle>
            <a:defPPr>
              <a:defRPr lang="hu-HU"/>
            </a:defPPr>
            <a:lvl1pPr algn="ctr"/>
          </a:lstStyle>
          <a:p>
            <a:r>
              <a:rPr lang="en-US" dirty="0"/>
              <a:t>An electronic device sliding into or out of a bag, magazine, or tube generates an electrostatic charge as the device's housing and metal leads make multiple contacts and separations with the surface of the container.</a:t>
            </a:r>
            <a:endParaRPr lang="hu-HU" dirty="0"/>
          </a:p>
        </p:txBody>
      </p:sp>
      <p:pic>
        <p:nvPicPr>
          <p:cNvPr id="4" name="Kép 3"/>
          <p:cNvPicPr>
            <a:picLocks noChangeAspect="1"/>
          </p:cNvPicPr>
          <p:nvPr/>
        </p:nvPicPr>
        <p:blipFill>
          <a:blip r:embed="rId6"/>
          <a:stretch>
            <a:fillRect/>
          </a:stretch>
        </p:blipFill>
        <p:spPr>
          <a:xfrm>
            <a:off x="9025299" y="1558490"/>
            <a:ext cx="2138001" cy="2131840"/>
          </a:xfrm>
          <a:prstGeom prst="rect">
            <a:avLst/>
          </a:prstGeom>
        </p:spPr>
      </p:pic>
      <p:pic>
        <p:nvPicPr>
          <p:cNvPr id="5" name="Kép 4"/>
          <p:cNvPicPr>
            <a:picLocks noChangeAspect="1"/>
          </p:cNvPicPr>
          <p:nvPr/>
        </p:nvPicPr>
        <p:blipFill>
          <a:blip r:embed="rId7"/>
          <a:stretch>
            <a:fillRect/>
          </a:stretch>
        </p:blipFill>
        <p:spPr>
          <a:xfrm>
            <a:off x="9025299" y="4165977"/>
            <a:ext cx="2131840" cy="2131840"/>
          </a:xfrm>
          <a:prstGeom prst="rect">
            <a:avLst/>
          </a:prstGeom>
        </p:spPr>
      </p:pic>
    </p:spTree>
    <p:extLst>
      <p:ext uri="{BB962C8B-B14F-4D97-AF65-F5344CB8AC3E}">
        <p14:creationId xmlns:p14="http://schemas.microsoft.com/office/powerpoint/2010/main" val="1314451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Kép 14"/>
          <p:cNvPicPr>
            <a:picLocks noChangeAspect="1"/>
          </p:cNvPicPr>
          <p:nvPr/>
        </p:nvPicPr>
        <p:blipFill>
          <a:blip r:embed="rId3"/>
          <a:stretch>
            <a:fillRect/>
          </a:stretch>
        </p:blipFill>
        <p:spPr>
          <a:xfrm>
            <a:off x="7772400" y="1214289"/>
            <a:ext cx="2686050" cy="2733675"/>
          </a:xfrm>
          <a:prstGeom prst="rect">
            <a:avLst/>
          </a:prstGeom>
        </p:spPr>
      </p:pic>
      <p:sp>
        <p:nvSpPr>
          <p:cNvPr id="2" name="Rectangle 1"/>
          <p:cNvSpPr/>
          <p:nvPr/>
        </p:nvSpPr>
        <p:spPr>
          <a:xfrm>
            <a:off x="0" y="0"/>
            <a:ext cx="12192000" cy="108284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3200" dirty="0">
                <a:latin typeface="ArialMT"/>
              </a:rPr>
              <a:t> </a:t>
            </a:r>
            <a:r>
              <a:rPr lang="en-US" sz="3200" dirty="0">
                <a:latin typeface="Arial Rounded MT Bold" panose="020F0704030504030204" pitchFamily="34" charset="0"/>
              </a:rPr>
              <a:t>Static</a:t>
            </a:r>
            <a:r>
              <a:rPr lang="en-US" sz="2800" dirty="0">
                <a:latin typeface="ArialMT"/>
              </a:rPr>
              <a:t> </a:t>
            </a:r>
            <a:r>
              <a:rPr lang="hu-HU" sz="3200" dirty="0">
                <a:latin typeface="Arial Rounded MT Bold" panose="020F0704030504030204" pitchFamily="34" charset="0"/>
              </a:rPr>
              <a:t>Charge </a:t>
            </a:r>
            <a:r>
              <a:rPr lang="en-US" sz="3200" dirty="0">
                <a:latin typeface="Arial Rounded MT Bold" panose="020F0704030504030204" pitchFamily="34" charset="0"/>
              </a:rPr>
              <a:t>G</a:t>
            </a:r>
            <a:r>
              <a:rPr lang="hu-HU" sz="3200" dirty="0">
                <a:latin typeface="Arial Rounded MT Bold" panose="020F0704030504030204" pitchFamily="34" charset="0"/>
              </a:rPr>
              <a:t>eneration</a:t>
            </a:r>
            <a:endParaRPr lang="en-US" sz="3600" dirty="0">
              <a:latin typeface="Arial Rounded MT Bold" panose="020F070403050403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3300" y="79458"/>
            <a:ext cx="955760" cy="955760"/>
          </a:xfrm>
          <a:prstGeom prst="rect">
            <a:avLst/>
          </a:prstGeom>
        </p:spPr>
      </p:pic>
      <p:sp>
        <p:nvSpPr>
          <p:cNvPr id="13" name="TextBox 12"/>
          <p:cNvSpPr txBox="1"/>
          <p:nvPr/>
        </p:nvSpPr>
        <p:spPr>
          <a:xfrm>
            <a:off x="284480" y="6475740"/>
            <a:ext cx="861133" cy="261610"/>
          </a:xfrm>
          <a:prstGeom prst="rect">
            <a:avLst/>
          </a:prstGeom>
          <a:noFill/>
        </p:spPr>
        <p:txBody>
          <a:bodyPr wrap="none" rtlCol="0">
            <a:spAutoFit/>
          </a:bodyPr>
          <a:lstStyle/>
          <a:p>
            <a:r>
              <a:rPr lang="hu-HU" sz="1100" dirty="0"/>
              <a:t>ESD </a:t>
            </a:r>
            <a:r>
              <a:rPr lang="hu-HU" sz="1100" dirty="0" err="1"/>
              <a:t>Control</a:t>
            </a:r>
            <a:endParaRPr lang="hu-HU" sz="1100" dirty="0"/>
          </a:p>
        </p:txBody>
      </p:sp>
      <p:sp>
        <p:nvSpPr>
          <p:cNvPr id="3" name="Slide Number Placeholder 2"/>
          <p:cNvSpPr>
            <a:spLocks noGrp="1"/>
          </p:cNvSpPr>
          <p:nvPr>
            <p:ph type="sldNum" sz="quarter" idx="12"/>
          </p:nvPr>
        </p:nvSpPr>
        <p:spPr/>
        <p:txBody>
          <a:bodyPr/>
          <a:lstStyle/>
          <a:p>
            <a:fld id="{C272FE0B-2842-4D4D-809D-362A219DA465}" type="slidenum">
              <a:rPr lang="hu-HU" smtClean="0"/>
              <a:t>8</a:t>
            </a:fld>
            <a:endParaRPr lang="hu-HU"/>
          </a:p>
        </p:txBody>
      </p:sp>
      <p:pic>
        <p:nvPicPr>
          <p:cNvPr id="4" name="Kép 3"/>
          <p:cNvPicPr>
            <a:picLocks noChangeAspect="1"/>
          </p:cNvPicPr>
          <p:nvPr/>
        </p:nvPicPr>
        <p:blipFill>
          <a:blip r:embed="rId3"/>
          <a:stretch>
            <a:fillRect/>
          </a:stretch>
        </p:blipFill>
        <p:spPr>
          <a:xfrm>
            <a:off x="1776095" y="1214289"/>
            <a:ext cx="2686050" cy="2733675"/>
          </a:xfrm>
          <a:prstGeom prst="rect">
            <a:avLst/>
          </a:prstGeom>
        </p:spPr>
      </p:pic>
      <p:pic>
        <p:nvPicPr>
          <p:cNvPr id="5" name="Kép 4"/>
          <p:cNvPicPr>
            <a:picLocks noChangeAspect="1"/>
          </p:cNvPicPr>
          <p:nvPr/>
        </p:nvPicPr>
        <p:blipFill>
          <a:blip r:embed="rId5"/>
          <a:stretch>
            <a:fillRect/>
          </a:stretch>
        </p:blipFill>
        <p:spPr>
          <a:xfrm>
            <a:off x="7772400" y="2987397"/>
            <a:ext cx="180975" cy="200025"/>
          </a:xfrm>
          <a:prstGeom prst="rect">
            <a:avLst/>
          </a:prstGeom>
        </p:spPr>
      </p:pic>
      <p:sp>
        <p:nvSpPr>
          <p:cNvPr id="11" name="Szövegdoboz 10"/>
          <p:cNvSpPr txBox="1"/>
          <p:nvPr/>
        </p:nvSpPr>
        <p:spPr>
          <a:xfrm>
            <a:off x="821274" y="4272370"/>
            <a:ext cx="10532525" cy="646331"/>
          </a:xfrm>
          <a:prstGeom prst="rect">
            <a:avLst/>
          </a:prstGeom>
          <a:solidFill>
            <a:schemeClr val="accent4">
              <a:lumMod val="60000"/>
              <a:lumOff val="40000"/>
            </a:schemeClr>
          </a:solidFill>
          <a:effectLst>
            <a:glow rad="63500">
              <a:schemeClr val="accent3">
                <a:satMod val="175000"/>
                <a:alpha val="40000"/>
              </a:schemeClr>
            </a:glow>
          </a:effectLst>
        </p:spPr>
        <p:txBody>
          <a:bodyPr wrap="square" rtlCol="0">
            <a:spAutoFit/>
          </a:bodyPr>
          <a:lstStyle/>
          <a:p>
            <a:pPr algn="ctr"/>
            <a:r>
              <a:rPr lang="en-US" dirty="0"/>
              <a:t>Creating electrostatic charge by contact and separation of materials is known as triboelectric charging. It involves the transfer of electrons between materials.</a:t>
            </a:r>
            <a:endParaRPr lang="hu-HU" dirty="0"/>
          </a:p>
        </p:txBody>
      </p:sp>
      <p:sp>
        <p:nvSpPr>
          <p:cNvPr id="16" name="Szabadkézi sokszög 15"/>
          <p:cNvSpPr/>
          <p:nvPr/>
        </p:nvSpPr>
        <p:spPr>
          <a:xfrm>
            <a:off x="4053840" y="2064905"/>
            <a:ext cx="3718560" cy="932295"/>
          </a:xfrm>
          <a:custGeom>
            <a:avLst/>
            <a:gdLst>
              <a:gd name="connsiteX0" fmla="*/ 0 w 3718560"/>
              <a:gd name="connsiteY0" fmla="*/ 566535 h 932295"/>
              <a:gd name="connsiteX1" fmla="*/ 1808480 w 3718560"/>
              <a:gd name="connsiteY1" fmla="*/ 7735 h 932295"/>
              <a:gd name="connsiteX2" fmla="*/ 3718560 w 3718560"/>
              <a:gd name="connsiteY2" fmla="*/ 932295 h 932295"/>
              <a:gd name="connsiteX3" fmla="*/ 3718560 w 3718560"/>
              <a:gd name="connsiteY3" fmla="*/ 932295 h 932295"/>
            </a:gdLst>
            <a:ahLst/>
            <a:cxnLst>
              <a:cxn ang="0">
                <a:pos x="connsiteX0" y="connsiteY0"/>
              </a:cxn>
              <a:cxn ang="0">
                <a:pos x="connsiteX1" y="connsiteY1"/>
              </a:cxn>
              <a:cxn ang="0">
                <a:pos x="connsiteX2" y="connsiteY2"/>
              </a:cxn>
              <a:cxn ang="0">
                <a:pos x="connsiteX3" y="connsiteY3"/>
              </a:cxn>
            </a:cxnLst>
            <a:rect l="l" t="t" r="r" b="b"/>
            <a:pathLst>
              <a:path w="3718560" h="932295">
                <a:moveTo>
                  <a:pt x="0" y="566535"/>
                </a:moveTo>
                <a:cubicBezTo>
                  <a:pt x="594360" y="256655"/>
                  <a:pt x="1188720" y="-53225"/>
                  <a:pt x="1808480" y="7735"/>
                </a:cubicBezTo>
                <a:cubicBezTo>
                  <a:pt x="2428240" y="68695"/>
                  <a:pt x="3718560" y="932295"/>
                  <a:pt x="3718560" y="932295"/>
                </a:cubicBezTo>
                <a:lnTo>
                  <a:pt x="3718560" y="932295"/>
                </a:lnTo>
              </a:path>
            </a:pathLst>
          </a:custGeom>
          <a:noFill/>
          <a:ln w="158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7" name="Téglalap 16"/>
          <p:cNvSpPr/>
          <p:nvPr/>
        </p:nvSpPr>
        <p:spPr>
          <a:xfrm>
            <a:off x="821275" y="5159052"/>
            <a:ext cx="10532524" cy="923330"/>
          </a:xfrm>
          <a:prstGeom prst="rect">
            <a:avLst/>
          </a:prstGeom>
          <a:solidFill>
            <a:schemeClr val="accent4">
              <a:lumMod val="60000"/>
              <a:lumOff val="40000"/>
            </a:schemeClr>
          </a:solidFill>
          <a:effectLst>
            <a:glow rad="63500">
              <a:schemeClr val="accent3">
                <a:satMod val="175000"/>
                <a:alpha val="40000"/>
              </a:schemeClr>
            </a:glow>
          </a:effectLst>
        </p:spPr>
        <p:txBody>
          <a:bodyPr wrap="square" rtlCol="0">
            <a:spAutoFit/>
          </a:bodyPr>
          <a:lstStyle/>
          <a:p>
            <a:pPr algn="ctr"/>
            <a:r>
              <a:rPr lang="en-US" dirty="0"/>
              <a:t>Which material loses electrons and which gains electrons will depend on the nature of the two materials. The material that loses electrons becomes positively charged, while the material that gains electrons is negatively charged.</a:t>
            </a:r>
            <a:endParaRPr lang="hu-HU" dirty="0"/>
          </a:p>
        </p:txBody>
      </p:sp>
    </p:spTree>
    <p:extLst>
      <p:ext uri="{BB962C8B-B14F-4D97-AF65-F5344CB8AC3E}">
        <p14:creationId xmlns:p14="http://schemas.microsoft.com/office/powerpoint/2010/main" val="1156331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108284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3200" dirty="0">
                <a:latin typeface="ArialMT"/>
              </a:rPr>
              <a:t>   </a:t>
            </a:r>
            <a:r>
              <a:rPr lang="hu-HU" sz="3600" dirty="0">
                <a:latin typeface="Arial Rounded MT Bold" panose="020F0704030504030204" pitchFamily="34" charset="0"/>
              </a:rPr>
              <a:t>WHAT CAUSES ESD?</a:t>
            </a:r>
            <a:endParaRPr lang="en-US" sz="3600" dirty="0">
              <a:latin typeface="Arial Rounded MT Bold" panose="020F070403050403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3300" y="79458"/>
            <a:ext cx="955760" cy="955760"/>
          </a:xfrm>
          <a:prstGeom prst="rect">
            <a:avLst/>
          </a:prstGeom>
        </p:spPr>
      </p:pic>
      <p:sp>
        <p:nvSpPr>
          <p:cNvPr id="13" name="TextBox 12"/>
          <p:cNvSpPr txBox="1"/>
          <p:nvPr/>
        </p:nvSpPr>
        <p:spPr>
          <a:xfrm>
            <a:off x="85725" y="6505575"/>
            <a:ext cx="861133" cy="261610"/>
          </a:xfrm>
          <a:prstGeom prst="rect">
            <a:avLst/>
          </a:prstGeom>
          <a:noFill/>
        </p:spPr>
        <p:txBody>
          <a:bodyPr wrap="none" rtlCol="0">
            <a:spAutoFit/>
          </a:bodyPr>
          <a:lstStyle/>
          <a:p>
            <a:r>
              <a:rPr lang="hu-HU" sz="1100" dirty="0"/>
              <a:t>ESD </a:t>
            </a:r>
            <a:r>
              <a:rPr lang="hu-HU" sz="1100" dirty="0" err="1"/>
              <a:t>Control</a:t>
            </a:r>
            <a:endParaRPr lang="hu-HU" sz="1100" dirty="0"/>
          </a:p>
        </p:txBody>
      </p:sp>
      <p:sp>
        <p:nvSpPr>
          <p:cNvPr id="3" name="Slide Number Placeholder 2"/>
          <p:cNvSpPr>
            <a:spLocks noGrp="1"/>
          </p:cNvSpPr>
          <p:nvPr>
            <p:ph type="sldNum" sz="quarter" idx="12"/>
          </p:nvPr>
        </p:nvSpPr>
        <p:spPr/>
        <p:txBody>
          <a:bodyPr/>
          <a:lstStyle/>
          <a:p>
            <a:fld id="{C272FE0B-2842-4D4D-809D-362A219DA465}" type="slidenum">
              <a:rPr lang="hu-HU" smtClean="0"/>
              <a:t>9</a:t>
            </a:fld>
            <a:endParaRPr lang="hu-HU"/>
          </a:p>
        </p:txBody>
      </p:sp>
      <p:pic>
        <p:nvPicPr>
          <p:cNvPr id="4" name="Kép 3"/>
          <p:cNvPicPr>
            <a:picLocks noChangeAspect="1"/>
          </p:cNvPicPr>
          <p:nvPr/>
        </p:nvPicPr>
        <p:blipFill>
          <a:blip r:embed="rId4"/>
          <a:stretch>
            <a:fillRect/>
          </a:stretch>
        </p:blipFill>
        <p:spPr>
          <a:xfrm>
            <a:off x="843468" y="2448027"/>
            <a:ext cx="3088452" cy="3085031"/>
          </a:xfrm>
          <a:prstGeom prst="rect">
            <a:avLst/>
          </a:prstGeom>
        </p:spPr>
      </p:pic>
      <p:pic>
        <p:nvPicPr>
          <p:cNvPr id="5" name="Kép 4"/>
          <p:cNvPicPr>
            <a:picLocks noChangeAspect="1"/>
          </p:cNvPicPr>
          <p:nvPr/>
        </p:nvPicPr>
        <p:blipFill>
          <a:blip r:embed="rId5"/>
          <a:stretch>
            <a:fillRect/>
          </a:stretch>
        </p:blipFill>
        <p:spPr>
          <a:xfrm>
            <a:off x="843468" y="1343430"/>
            <a:ext cx="3021660" cy="835179"/>
          </a:xfrm>
          <a:prstGeom prst="rect">
            <a:avLst/>
          </a:prstGeom>
        </p:spPr>
      </p:pic>
      <p:sp>
        <p:nvSpPr>
          <p:cNvPr id="9" name="Téglalap 8"/>
          <p:cNvSpPr/>
          <p:nvPr/>
        </p:nvSpPr>
        <p:spPr>
          <a:xfrm>
            <a:off x="4419600" y="2405492"/>
            <a:ext cx="7142480" cy="2862322"/>
          </a:xfrm>
          <a:prstGeom prst="rect">
            <a:avLst/>
          </a:prstGeom>
        </p:spPr>
        <p:txBody>
          <a:bodyPr wrap="square">
            <a:spAutoFit/>
          </a:bodyPr>
          <a:lstStyle/>
          <a:p>
            <a:pPr marL="342900" indent="-342900">
              <a:buFont typeface="Arial" panose="020B0604020202020204" pitchFamily="34" charset="0"/>
              <a:buChar char="•"/>
            </a:pPr>
            <a:r>
              <a:rPr lang="en-US" sz="2000" dirty="0">
                <a:solidFill>
                  <a:srgbClr val="2C2C2C"/>
                </a:solidFill>
                <a:latin typeface="Source Sans Pro"/>
              </a:rPr>
              <a:t>When a person walks across a floor, </a:t>
            </a:r>
            <a:r>
              <a:rPr lang="hu-HU" sz="2000" dirty="0">
                <a:solidFill>
                  <a:srgbClr val="2C2C2C"/>
                </a:solidFill>
                <a:latin typeface="Source Sans Pro"/>
              </a:rPr>
              <a:t>or mov</a:t>
            </a:r>
            <a:r>
              <a:rPr lang="en-US" sz="2000" dirty="0">
                <a:solidFill>
                  <a:srgbClr val="2C2C2C"/>
                </a:solidFill>
                <a:latin typeface="Source Sans Pro"/>
              </a:rPr>
              <a:t>es</a:t>
            </a:r>
            <a:r>
              <a:rPr lang="hu-HU" sz="2000" dirty="0">
                <a:solidFill>
                  <a:srgbClr val="2C2C2C"/>
                </a:solidFill>
                <a:latin typeface="Source Sans Pro"/>
              </a:rPr>
              <a:t> with a chair, </a:t>
            </a:r>
            <a:r>
              <a:rPr lang="en-US" sz="2000" dirty="0">
                <a:solidFill>
                  <a:srgbClr val="2C2C2C"/>
                </a:solidFill>
                <a:latin typeface="Source Sans Pro"/>
              </a:rPr>
              <a:t>an electrostatic charge accumulates on their body. </a:t>
            </a:r>
            <a:endParaRPr lang="hu-HU" sz="2000" dirty="0">
              <a:solidFill>
                <a:srgbClr val="2C2C2C"/>
              </a:solidFill>
              <a:latin typeface="Source Sans Pro"/>
            </a:endParaRPr>
          </a:p>
          <a:p>
            <a:endParaRPr lang="hu-HU" sz="2000" dirty="0">
              <a:solidFill>
                <a:srgbClr val="2C2C2C"/>
              </a:solidFill>
              <a:latin typeface="Source Sans Pro"/>
            </a:endParaRPr>
          </a:p>
          <a:p>
            <a:pPr marL="342900" indent="-342900">
              <a:buFont typeface="Arial" panose="020B0604020202020204" pitchFamily="34" charset="0"/>
              <a:buChar char="•"/>
            </a:pPr>
            <a:r>
              <a:rPr lang="hu-HU" sz="2000" dirty="0">
                <a:solidFill>
                  <a:srgbClr val="2C2C2C"/>
                </a:solidFill>
                <a:latin typeface="Source Sans Pro"/>
              </a:rPr>
              <a:t>These movements can result</a:t>
            </a:r>
            <a:r>
              <a:rPr lang="en-US" sz="2000" dirty="0">
                <a:solidFill>
                  <a:srgbClr val="2C2C2C"/>
                </a:solidFill>
                <a:latin typeface="Source Sans Pro"/>
              </a:rPr>
              <a:t> in up</a:t>
            </a:r>
            <a:r>
              <a:rPr lang="hu-HU" sz="2000" dirty="0">
                <a:solidFill>
                  <a:srgbClr val="2C2C2C"/>
                </a:solidFill>
                <a:latin typeface="Source Sans Pro"/>
              </a:rPr>
              <a:t> to </a:t>
            </a:r>
            <a:r>
              <a:rPr lang="en-US" sz="2000" dirty="0">
                <a:solidFill>
                  <a:srgbClr val="2C2C2C"/>
                </a:solidFill>
                <a:latin typeface="Source Sans Pro"/>
              </a:rPr>
              <a:t>a </a:t>
            </a:r>
            <a:r>
              <a:rPr lang="hu-HU" sz="2000" dirty="0">
                <a:solidFill>
                  <a:srgbClr val="2C2C2C"/>
                </a:solidFill>
                <a:latin typeface="Source Sans Pro"/>
              </a:rPr>
              <a:t>thousand volts measured on the human body.</a:t>
            </a:r>
            <a:endParaRPr lang="en-US" sz="2000" dirty="0">
              <a:solidFill>
                <a:srgbClr val="2C2C2C"/>
              </a:solidFill>
              <a:latin typeface="Source Sans Pro"/>
            </a:endParaRPr>
          </a:p>
          <a:p>
            <a:endParaRPr lang="hu-HU" sz="2000" dirty="0">
              <a:solidFill>
                <a:srgbClr val="2C2C2C"/>
              </a:solidFill>
              <a:latin typeface="Source Sans Pro"/>
            </a:endParaRPr>
          </a:p>
          <a:p>
            <a:pPr marL="342900" indent="-342900">
              <a:buFont typeface="Arial" panose="020B0604020202020204" pitchFamily="34" charset="0"/>
              <a:buChar char="•"/>
            </a:pPr>
            <a:r>
              <a:rPr lang="en-US" sz="2000" dirty="0">
                <a:solidFill>
                  <a:srgbClr val="2C2C2C"/>
                </a:solidFill>
                <a:latin typeface="Source Sans Pro"/>
              </a:rPr>
              <a:t>Simple contact (or proximity) of a finger to an ESD</a:t>
            </a:r>
            <a:r>
              <a:rPr lang="hu-HU" sz="2000" dirty="0">
                <a:solidFill>
                  <a:srgbClr val="2C2C2C"/>
                </a:solidFill>
                <a:latin typeface="Source Sans Pro"/>
              </a:rPr>
              <a:t> </a:t>
            </a:r>
            <a:r>
              <a:rPr lang="hu-HU" sz="2000" dirty="0" err="1">
                <a:solidFill>
                  <a:srgbClr val="2C2C2C"/>
                </a:solidFill>
                <a:latin typeface="Source Sans Pro"/>
              </a:rPr>
              <a:t>sensitive</a:t>
            </a:r>
            <a:r>
              <a:rPr lang="hu-HU" sz="2000" dirty="0">
                <a:solidFill>
                  <a:srgbClr val="2C2C2C"/>
                </a:solidFill>
                <a:latin typeface="Source Sans Pro"/>
              </a:rPr>
              <a:t> </a:t>
            </a:r>
            <a:r>
              <a:rPr lang="hu-HU" sz="2000" dirty="0" err="1">
                <a:solidFill>
                  <a:srgbClr val="2C2C2C"/>
                </a:solidFill>
                <a:latin typeface="Source Sans Pro"/>
              </a:rPr>
              <a:t>device</a:t>
            </a:r>
            <a:r>
              <a:rPr lang="en-US" sz="2000" dirty="0">
                <a:solidFill>
                  <a:srgbClr val="2C2C2C"/>
                </a:solidFill>
                <a:latin typeface="Source Sans Pro"/>
              </a:rPr>
              <a:t> or assembly can allow the body to discharge and possibly cause ESD damage to </a:t>
            </a:r>
            <a:r>
              <a:rPr lang="hu-HU" sz="2000" dirty="0">
                <a:solidFill>
                  <a:srgbClr val="2C2C2C"/>
                </a:solidFill>
                <a:latin typeface="Source Sans Pro"/>
              </a:rPr>
              <a:t>products.</a:t>
            </a:r>
            <a:endParaRPr lang="hu-HU" sz="2000" dirty="0"/>
          </a:p>
        </p:txBody>
      </p:sp>
      <p:cxnSp>
        <p:nvCxnSpPr>
          <p:cNvPr id="11" name="Egyenes összekötő 10"/>
          <p:cNvCxnSpPr/>
          <p:nvPr/>
        </p:nvCxnSpPr>
        <p:spPr>
          <a:xfrm>
            <a:off x="668020" y="2194560"/>
            <a:ext cx="10975340" cy="0"/>
          </a:xfrm>
          <a:prstGeom prst="line">
            <a:avLst/>
          </a:prstGeom>
          <a:ln w="12700">
            <a:solidFill>
              <a:schemeClr val="bg2">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2" name="Egyenes összekötő 11"/>
          <p:cNvCxnSpPr/>
          <p:nvPr/>
        </p:nvCxnSpPr>
        <p:spPr>
          <a:xfrm>
            <a:off x="11643360" y="2194560"/>
            <a:ext cx="0" cy="4135120"/>
          </a:xfrm>
          <a:prstGeom prst="line">
            <a:avLst/>
          </a:prstGeom>
          <a:ln w="12700">
            <a:solidFill>
              <a:schemeClr val="bg2">
                <a:lumMod val="50000"/>
              </a:schemeClr>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77281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D8D28E3D5B3624096D66BFC91B446AF" ma:contentTypeVersion="11" ma:contentTypeDescription="Create a new document." ma:contentTypeScope="" ma:versionID="582ed538678a9818eb1e11ff5c7b3080">
  <xsd:schema xmlns:xsd="http://www.w3.org/2001/XMLSchema" xmlns:xs="http://www.w3.org/2001/XMLSchema" xmlns:p="http://schemas.microsoft.com/office/2006/metadata/properties" xmlns:ns3="2cf4a6df-736f-4922-9c40-fdc87134ff39" targetNamespace="http://schemas.microsoft.com/office/2006/metadata/properties" ma:root="true" ma:fieldsID="5a7b5c70ade4f63cb9ff6297d381adce" ns3:_="">
    <xsd:import namespace="2cf4a6df-736f-4922-9c40-fdc87134ff3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f4a6df-736f-4922-9c40-fdc87134ff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C7D4728-D59D-421E-BB8F-46966D253DBA}">
  <ds:schemaRefs>
    <ds:schemaRef ds:uri="http://schemas.microsoft.com/sharepoint/v3/contenttype/forms"/>
  </ds:schemaRefs>
</ds:datastoreItem>
</file>

<file path=customXml/itemProps2.xml><?xml version="1.0" encoding="utf-8"?>
<ds:datastoreItem xmlns:ds="http://schemas.openxmlformats.org/officeDocument/2006/customXml" ds:itemID="{2E6DC6ED-0ED7-4219-9492-D50EA6E773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f4a6df-736f-4922-9c40-fdc87134ff3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322CC3A-7246-48AE-82FB-9757818A40EA}">
  <ds:schemaRefs>
    <ds:schemaRef ds:uri="http://schemas.microsoft.com/office/2006/documentManagement/types"/>
    <ds:schemaRef ds:uri="http://purl.org/dc/dcmitype/"/>
    <ds:schemaRef ds:uri="http://schemas.microsoft.com/office/infopath/2007/PartnerControls"/>
    <ds:schemaRef ds:uri="http://schemas.microsoft.com/office/2006/metadata/properties"/>
    <ds:schemaRef ds:uri="http://schemas.openxmlformats.org/package/2006/metadata/core-properties"/>
    <ds:schemaRef ds:uri="2cf4a6df-736f-4922-9c40-fdc87134ff39"/>
    <ds:schemaRef ds:uri="http://www.w3.org/XML/1998/namespace"/>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2954</TotalTime>
  <Words>972</Words>
  <Application>Microsoft Office PowerPoint</Application>
  <PresentationFormat>Widescreen</PresentationFormat>
  <Paragraphs>134</Paragraphs>
  <Slides>17</Slides>
  <Notes>16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Arial</vt:lpstr>
      <vt:lpstr>Arial Rounded MT Bold</vt:lpstr>
      <vt:lpstr>ArialMT</vt:lpstr>
      <vt:lpstr>Berlin Sans FB Demi</vt:lpstr>
      <vt:lpstr>Calibri</vt:lpstr>
      <vt:lpstr>Calibri Light</vt:lpstr>
      <vt:lpstr>Gill Sans MT</vt:lpstr>
      <vt:lpstr>Ink Free</vt:lpstr>
      <vt:lpstr>Source Sans Pro</vt:lpstr>
      <vt:lpstr>Wingdings</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Harman International Corp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Istvan Kovalik</dc:creator>
  <cp:lastModifiedBy>ESD Association</cp:lastModifiedBy>
  <cp:revision>147</cp:revision>
  <cp:lastPrinted>2021-07-08T14:01:57Z</cp:lastPrinted>
  <dcterms:created xsi:type="dcterms:W3CDTF">2020-08-26T11:44:07Z</dcterms:created>
  <dcterms:modified xsi:type="dcterms:W3CDTF">2021-07-08T14:01:59Z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0x0101005D8D28E3D5B3624096D66BFC91B446AF</vt:lpwstr>
  </property>
</Properties>
</file>